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4"/>
  </p:sldMasterIdLst>
  <p:notesMasterIdLst>
    <p:notesMasterId r:id="rId13"/>
  </p:notesMasterIdLst>
  <p:sldIdLst>
    <p:sldId id="267" r:id="rId5"/>
    <p:sldId id="268" r:id="rId6"/>
    <p:sldId id="284" r:id="rId7"/>
    <p:sldId id="279" r:id="rId8"/>
    <p:sldId id="280" r:id="rId9"/>
    <p:sldId id="292" r:id="rId10"/>
    <p:sldId id="287" r:id="rId11"/>
    <p:sldId id="281" r:id="rId12"/>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8D200"/>
    <a:srgbClr val="D8D922"/>
    <a:srgbClr val="D8DA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864" autoAdjust="0"/>
    <p:restoredTop sz="77500" autoAdjust="0"/>
  </p:normalViewPr>
  <p:slideViewPr>
    <p:cSldViewPr snapToGrid="0">
      <p:cViewPr varScale="1">
        <p:scale>
          <a:sx n="67" d="100"/>
          <a:sy n="67" d="100"/>
        </p:scale>
        <p:origin x="1888" y="16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13C489FC-091A-445C-9E31-CAEC130F1AE6}" type="datetimeFigureOut">
              <a:rPr lang="nl-NL"/>
              <a:pPr>
                <a:defRPr/>
              </a:pPr>
              <a:t>26-01-2022</a:t>
            </a:fld>
            <a:endParaRPr lang="nl-NL"/>
          </a:p>
        </p:txBody>
      </p:sp>
      <p:sp>
        <p:nvSpPr>
          <p:cNvPr id="4" name="Tijdelijke aanduiding voor dia-afbeelding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nl-NL" noProof="0"/>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noProof="0"/>
              <a:t>Klik om de modelstijlen te bewerken</a:t>
            </a:r>
          </a:p>
          <a:p>
            <a:pPr lvl="1"/>
            <a:r>
              <a:rPr lang="nl-NL" noProof="0"/>
              <a:t>Tweede niveau</a:t>
            </a:r>
          </a:p>
          <a:p>
            <a:pPr lvl="2"/>
            <a:r>
              <a:rPr lang="nl-NL" noProof="0"/>
              <a:t>Derde niveau</a:t>
            </a:r>
          </a:p>
          <a:p>
            <a:pPr lvl="3"/>
            <a:r>
              <a:rPr lang="nl-NL" noProof="0"/>
              <a:t>Vierde niveau</a:t>
            </a:r>
          </a:p>
          <a:p>
            <a:pPr lvl="4"/>
            <a:r>
              <a:rPr lang="nl-NL" noProof="0"/>
              <a:t>Vijfde niveau</a:t>
            </a:r>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C64E43C0-1E7E-4388-A524-C6A1A188B955}" type="slidenum">
              <a:rPr lang="nl-NL"/>
              <a:pPr>
                <a:defRPr/>
              </a:pPr>
              <a:t>‹nr.›</a:t>
            </a:fld>
            <a:endParaRPr lang="nl-NL"/>
          </a:p>
        </p:txBody>
      </p:sp>
    </p:spTree>
    <p:extLst>
      <p:ext uri="{BB962C8B-B14F-4D97-AF65-F5344CB8AC3E}">
        <p14:creationId xmlns:p14="http://schemas.microsoft.com/office/powerpoint/2010/main" val="235295404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pPr>
              <a:defRPr/>
            </a:pPr>
            <a:fld id="{C64E43C0-1E7E-4388-A524-C6A1A188B955}" type="slidenum">
              <a:rPr lang="nl-NL" smtClean="0"/>
              <a:pPr>
                <a:defRPr/>
              </a:pPr>
              <a:t>1</a:t>
            </a:fld>
            <a:endParaRPr lang="nl-NL"/>
          </a:p>
        </p:txBody>
      </p:sp>
    </p:spTree>
    <p:extLst>
      <p:ext uri="{BB962C8B-B14F-4D97-AF65-F5344CB8AC3E}">
        <p14:creationId xmlns:p14="http://schemas.microsoft.com/office/powerpoint/2010/main" val="2503158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pPr>
              <a:defRPr/>
            </a:pPr>
            <a:fld id="{C64E43C0-1E7E-4388-A524-C6A1A188B955}" type="slidenum">
              <a:rPr lang="nl-NL" smtClean="0"/>
              <a:pPr>
                <a:defRPr/>
              </a:pPr>
              <a:t>2</a:t>
            </a:fld>
            <a:endParaRPr lang="nl-NL"/>
          </a:p>
        </p:txBody>
      </p:sp>
    </p:spTree>
    <p:extLst>
      <p:ext uri="{BB962C8B-B14F-4D97-AF65-F5344CB8AC3E}">
        <p14:creationId xmlns:p14="http://schemas.microsoft.com/office/powerpoint/2010/main" val="8880808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pPr>
              <a:defRPr/>
            </a:pPr>
            <a:fld id="{C64E43C0-1E7E-4388-A524-C6A1A188B955}" type="slidenum">
              <a:rPr lang="nl-NL" smtClean="0"/>
              <a:pPr>
                <a:defRPr/>
              </a:pPr>
              <a:t>5</a:t>
            </a:fld>
            <a:endParaRPr lang="nl-NL"/>
          </a:p>
        </p:txBody>
      </p:sp>
    </p:spTree>
    <p:extLst>
      <p:ext uri="{BB962C8B-B14F-4D97-AF65-F5344CB8AC3E}">
        <p14:creationId xmlns:p14="http://schemas.microsoft.com/office/powerpoint/2010/main" val="8293686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pPr>
              <a:defRPr/>
            </a:pPr>
            <a:fld id="{C64E43C0-1E7E-4388-A524-C6A1A188B955}" type="slidenum">
              <a:rPr lang="nl-NL" smtClean="0"/>
              <a:pPr>
                <a:defRPr/>
              </a:pPr>
              <a:t>7</a:t>
            </a:fld>
            <a:endParaRPr lang="nl-NL"/>
          </a:p>
        </p:txBody>
      </p:sp>
    </p:spTree>
    <p:extLst>
      <p:ext uri="{BB962C8B-B14F-4D97-AF65-F5344CB8AC3E}">
        <p14:creationId xmlns:p14="http://schemas.microsoft.com/office/powerpoint/2010/main" val="38606880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A822322-FB5B-A14C-8D71-B264E302B1D7}"/>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F1575C29-2DC2-8348-8897-12135683F49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77F7C697-2830-A44B-997B-4224796CF4C7}"/>
              </a:ext>
            </a:extLst>
          </p:cNvPr>
          <p:cNvSpPr>
            <a:spLocks noGrp="1"/>
          </p:cNvSpPr>
          <p:nvPr>
            <p:ph type="dt" sz="half" idx="10"/>
          </p:nvPr>
        </p:nvSpPr>
        <p:spPr/>
        <p:txBody>
          <a:bodyPr/>
          <a:lstStyle/>
          <a:p>
            <a:fld id="{151A37BD-36C1-C241-9809-3EDD93016CB8}" type="datetimeFigureOut">
              <a:rPr lang="nl-NL" smtClean="0"/>
              <a:t>26-01-2022</a:t>
            </a:fld>
            <a:endParaRPr lang="nl-NL"/>
          </a:p>
        </p:txBody>
      </p:sp>
      <p:sp>
        <p:nvSpPr>
          <p:cNvPr id="5" name="Tijdelijke aanduiding voor voettekst 4">
            <a:extLst>
              <a:ext uri="{FF2B5EF4-FFF2-40B4-BE49-F238E27FC236}">
                <a16:creationId xmlns:a16="http://schemas.microsoft.com/office/drawing/2014/main" id="{C0CB8939-AC74-804E-AD8F-9CDC0900D1AD}"/>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0F83E380-E980-1B43-AAC5-E98A71AFDC29}"/>
              </a:ext>
            </a:extLst>
          </p:cNvPr>
          <p:cNvSpPr>
            <a:spLocks noGrp="1"/>
          </p:cNvSpPr>
          <p:nvPr>
            <p:ph type="sldNum" sz="quarter" idx="12"/>
          </p:nvPr>
        </p:nvSpPr>
        <p:spPr/>
        <p:txBody>
          <a:bodyPr/>
          <a:lstStyle/>
          <a:p>
            <a:pPr>
              <a:defRPr/>
            </a:pPr>
            <a:fld id="{7678C4CF-45DD-459B-93E8-0D8D4EAC8893}" type="slidenum">
              <a:rPr lang="nl-NL" smtClean="0"/>
              <a:pPr>
                <a:defRPr/>
              </a:pPr>
              <a:t>‹nr.›</a:t>
            </a:fld>
            <a:endParaRPr lang="nl-NL"/>
          </a:p>
        </p:txBody>
      </p:sp>
    </p:spTree>
    <p:extLst>
      <p:ext uri="{BB962C8B-B14F-4D97-AF65-F5344CB8AC3E}">
        <p14:creationId xmlns:p14="http://schemas.microsoft.com/office/powerpoint/2010/main" val="26933843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2727BB-D046-F54B-AA05-B44EB162E565}"/>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92B79757-74E8-CC4A-A726-925BFF5C5779}"/>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A1DDF747-67BD-6045-862E-C97DE77C0183}"/>
              </a:ext>
            </a:extLst>
          </p:cNvPr>
          <p:cNvSpPr>
            <a:spLocks noGrp="1"/>
          </p:cNvSpPr>
          <p:nvPr>
            <p:ph type="dt" sz="half" idx="10"/>
          </p:nvPr>
        </p:nvSpPr>
        <p:spPr/>
        <p:txBody>
          <a:bodyPr/>
          <a:lstStyle/>
          <a:p>
            <a:fld id="{151A37BD-36C1-C241-9809-3EDD93016CB8}" type="datetimeFigureOut">
              <a:rPr lang="nl-NL" smtClean="0"/>
              <a:t>26-01-2022</a:t>
            </a:fld>
            <a:endParaRPr lang="nl-NL"/>
          </a:p>
        </p:txBody>
      </p:sp>
      <p:sp>
        <p:nvSpPr>
          <p:cNvPr id="5" name="Tijdelijke aanduiding voor voettekst 4">
            <a:extLst>
              <a:ext uri="{FF2B5EF4-FFF2-40B4-BE49-F238E27FC236}">
                <a16:creationId xmlns:a16="http://schemas.microsoft.com/office/drawing/2014/main" id="{3A692405-F261-984F-9BBA-630EED6529F6}"/>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E67F39C7-25F1-934A-9232-53D5A2B5C200}"/>
              </a:ext>
            </a:extLst>
          </p:cNvPr>
          <p:cNvSpPr>
            <a:spLocks noGrp="1"/>
          </p:cNvSpPr>
          <p:nvPr>
            <p:ph type="sldNum" sz="quarter" idx="12"/>
          </p:nvPr>
        </p:nvSpPr>
        <p:spPr/>
        <p:txBody>
          <a:bodyPr/>
          <a:lstStyle/>
          <a:p>
            <a:fld id="{C1C100E4-6D6E-AA48-95A8-E0C26C571E5D}" type="slidenum">
              <a:rPr lang="nl-NL" smtClean="0"/>
              <a:t>‹nr.›</a:t>
            </a:fld>
            <a:endParaRPr lang="nl-NL"/>
          </a:p>
        </p:txBody>
      </p:sp>
      <p:sp>
        <p:nvSpPr>
          <p:cNvPr id="7" name="Tijdelijke aanduiding voor dianummer 5">
            <a:extLst>
              <a:ext uri="{FF2B5EF4-FFF2-40B4-BE49-F238E27FC236}">
                <a16:creationId xmlns:a16="http://schemas.microsoft.com/office/drawing/2014/main" id="{32A1C23D-241A-A14C-A8E5-7DD927D7ED5F}"/>
              </a:ext>
            </a:extLst>
          </p:cNvPr>
          <p:cNvSpPr>
            <a:spLocks noGrp="1"/>
          </p:cNvSpPr>
          <p:nvPr>
            <p:ph type="sldNum" sz="quarter" idx="10"/>
          </p:nvPr>
        </p:nvSpPr>
        <p:spPr>
          <a:xfrm>
            <a:off x="8610600" y="6356350"/>
            <a:ext cx="2743200" cy="365125"/>
          </a:xfrm>
        </p:spPr>
        <p:txBody>
          <a:bodyPr/>
          <a:lstStyle>
            <a:lvl1pPr>
              <a:defRPr/>
            </a:lvl1pPr>
          </a:lstStyle>
          <a:p>
            <a:pPr>
              <a:defRPr/>
            </a:pPr>
            <a:fld id="{57C2F0C7-1C62-4E5B-AAF3-9093AE450CD5}" type="slidenum">
              <a:rPr lang="nl-NL" smtClean="0"/>
              <a:pPr>
                <a:defRPr/>
              </a:pPr>
              <a:t>‹nr.›</a:t>
            </a:fld>
            <a:endParaRPr lang="nl-NL"/>
          </a:p>
        </p:txBody>
      </p:sp>
    </p:spTree>
    <p:extLst>
      <p:ext uri="{BB962C8B-B14F-4D97-AF65-F5344CB8AC3E}">
        <p14:creationId xmlns:p14="http://schemas.microsoft.com/office/powerpoint/2010/main" val="37011726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C3B7C89C-EEF9-2F49-8638-BEE8F0E1877A}"/>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117E14B3-492C-1643-8306-F8848852D9E7}"/>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5DBC4B5A-FD8E-4F4E-9E32-E949E7FEA78A}"/>
              </a:ext>
            </a:extLst>
          </p:cNvPr>
          <p:cNvSpPr>
            <a:spLocks noGrp="1"/>
          </p:cNvSpPr>
          <p:nvPr>
            <p:ph type="dt" sz="half" idx="10"/>
          </p:nvPr>
        </p:nvSpPr>
        <p:spPr/>
        <p:txBody>
          <a:bodyPr/>
          <a:lstStyle/>
          <a:p>
            <a:fld id="{151A37BD-36C1-C241-9809-3EDD93016CB8}" type="datetimeFigureOut">
              <a:rPr lang="nl-NL" smtClean="0"/>
              <a:t>26-01-2022</a:t>
            </a:fld>
            <a:endParaRPr lang="nl-NL"/>
          </a:p>
        </p:txBody>
      </p:sp>
      <p:sp>
        <p:nvSpPr>
          <p:cNvPr id="5" name="Tijdelijke aanduiding voor voettekst 4">
            <a:extLst>
              <a:ext uri="{FF2B5EF4-FFF2-40B4-BE49-F238E27FC236}">
                <a16:creationId xmlns:a16="http://schemas.microsoft.com/office/drawing/2014/main" id="{F8D4514E-DFBA-474E-BDC2-15D88819ABE9}"/>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DAF95098-2A6C-1E44-A872-BFCDDE147AD7}"/>
              </a:ext>
            </a:extLst>
          </p:cNvPr>
          <p:cNvSpPr>
            <a:spLocks noGrp="1"/>
          </p:cNvSpPr>
          <p:nvPr>
            <p:ph type="sldNum" sz="quarter" idx="12"/>
          </p:nvPr>
        </p:nvSpPr>
        <p:spPr/>
        <p:txBody>
          <a:bodyPr/>
          <a:lstStyle/>
          <a:p>
            <a:fld id="{C1C100E4-6D6E-AA48-95A8-E0C26C571E5D}" type="slidenum">
              <a:rPr lang="nl-NL" smtClean="0"/>
              <a:t>‹nr.›</a:t>
            </a:fld>
            <a:endParaRPr lang="nl-NL"/>
          </a:p>
        </p:txBody>
      </p:sp>
      <p:sp>
        <p:nvSpPr>
          <p:cNvPr id="7" name="Tijdelijke aanduiding voor dianummer 5">
            <a:extLst>
              <a:ext uri="{FF2B5EF4-FFF2-40B4-BE49-F238E27FC236}">
                <a16:creationId xmlns:a16="http://schemas.microsoft.com/office/drawing/2014/main" id="{01696A68-3E64-474F-A8A8-35D26F05E770}"/>
              </a:ext>
            </a:extLst>
          </p:cNvPr>
          <p:cNvSpPr>
            <a:spLocks noGrp="1"/>
          </p:cNvSpPr>
          <p:nvPr>
            <p:ph type="sldNum" sz="quarter" idx="10"/>
          </p:nvPr>
        </p:nvSpPr>
        <p:spPr>
          <a:xfrm>
            <a:off x="8610600" y="6356350"/>
            <a:ext cx="2743200" cy="365125"/>
          </a:xfrm>
        </p:spPr>
        <p:txBody>
          <a:bodyPr/>
          <a:lstStyle>
            <a:lvl1pPr>
              <a:defRPr/>
            </a:lvl1pPr>
          </a:lstStyle>
          <a:p>
            <a:pPr>
              <a:defRPr/>
            </a:pPr>
            <a:fld id="{EDF6F545-27C2-42F9-B8CE-D070A855A73F}" type="slidenum">
              <a:rPr lang="nl-NL" smtClean="0"/>
              <a:pPr>
                <a:defRPr/>
              </a:pPr>
              <a:t>‹nr.›</a:t>
            </a:fld>
            <a:endParaRPr lang="nl-NL"/>
          </a:p>
        </p:txBody>
      </p:sp>
    </p:spTree>
    <p:extLst>
      <p:ext uri="{BB962C8B-B14F-4D97-AF65-F5344CB8AC3E}">
        <p14:creationId xmlns:p14="http://schemas.microsoft.com/office/powerpoint/2010/main" val="21817355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CF88716-2D08-4F49-AFE0-4E2F62F61A00}"/>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94B466CB-F1DB-B74F-9E1E-EDEF236DFF99}"/>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8F3CAD7C-E14D-E44B-A4AD-B202A9849518}"/>
              </a:ext>
            </a:extLst>
          </p:cNvPr>
          <p:cNvSpPr>
            <a:spLocks noGrp="1"/>
          </p:cNvSpPr>
          <p:nvPr>
            <p:ph type="dt" sz="half" idx="10"/>
          </p:nvPr>
        </p:nvSpPr>
        <p:spPr/>
        <p:txBody>
          <a:bodyPr/>
          <a:lstStyle/>
          <a:p>
            <a:fld id="{151A37BD-36C1-C241-9809-3EDD93016CB8}" type="datetimeFigureOut">
              <a:rPr lang="nl-NL" smtClean="0"/>
              <a:t>26-01-2022</a:t>
            </a:fld>
            <a:endParaRPr lang="nl-NL"/>
          </a:p>
        </p:txBody>
      </p:sp>
      <p:sp>
        <p:nvSpPr>
          <p:cNvPr id="5" name="Tijdelijke aanduiding voor voettekst 4">
            <a:extLst>
              <a:ext uri="{FF2B5EF4-FFF2-40B4-BE49-F238E27FC236}">
                <a16:creationId xmlns:a16="http://schemas.microsoft.com/office/drawing/2014/main" id="{4F8597DA-7FCB-FA4D-98EF-1E11EBF36F4D}"/>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FE3D5833-ABD4-5643-B31A-398BB4AC1534}"/>
              </a:ext>
            </a:extLst>
          </p:cNvPr>
          <p:cNvSpPr>
            <a:spLocks noGrp="1"/>
          </p:cNvSpPr>
          <p:nvPr>
            <p:ph type="sldNum" sz="quarter" idx="12"/>
          </p:nvPr>
        </p:nvSpPr>
        <p:spPr/>
        <p:txBody>
          <a:bodyPr/>
          <a:lstStyle/>
          <a:p>
            <a:fld id="{C1C100E4-6D6E-AA48-95A8-E0C26C571E5D}" type="slidenum">
              <a:rPr lang="nl-NL" smtClean="0"/>
              <a:t>‹nr.›</a:t>
            </a:fld>
            <a:endParaRPr lang="nl-NL"/>
          </a:p>
        </p:txBody>
      </p:sp>
      <p:sp>
        <p:nvSpPr>
          <p:cNvPr id="7" name="Tijdelijke aanduiding voor dianummer 5">
            <a:extLst>
              <a:ext uri="{FF2B5EF4-FFF2-40B4-BE49-F238E27FC236}">
                <a16:creationId xmlns:a16="http://schemas.microsoft.com/office/drawing/2014/main" id="{54852DE3-009B-9E4C-8AEA-D17614F14725}"/>
              </a:ext>
            </a:extLst>
          </p:cNvPr>
          <p:cNvSpPr>
            <a:spLocks noGrp="1"/>
          </p:cNvSpPr>
          <p:nvPr>
            <p:ph type="sldNum" sz="quarter" idx="10"/>
          </p:nvPr>
        </p:nvSpPr>
        <p:spPr>
          <a:xfrm>
            <a:off x="8610600" y="6356350"/>
            <a:ext cx="2743200" cy="365125"/>
          </a:xfrm>
        </p:spPr>
        <p:txBody>
          <a:bodyPr/>
          <a:lstStyle>
            <a:lvl1pPr>
              <a:defRPr/>
            </a:lvl1pPr>
          </a:lstStyle>
          <a:p>
            <a:pPr>
              <a:defRPr/>
            </a:pPr>
            <a:fld id="{43DA33CB-133B-45DE-9270-8AB102EE21F7}" type="slidenum">
              <a:rPr lang="nl-NL" smtClean="0"/>
              <a:pPr>
                <a:defRPr/>
              </a:pPr>
              <a:t>‹nr.›</a:t>
            </a:fld>
            <a:endParaRPr lang="nl-NL"/>
          </a:p>
        </p:txBody>
      </p:sp>
    </p:spTree>
    <p:extLst>
      <p:ext uri="{BB962C8B-B14F-4D97-AF65-F5344CB8AC3E}">
        <p14:creationId xmlns:p14="http://schemas.microsoft.com/office/powerpoint/2010/main" val="480820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7B248DC-62FE-C54B-81E2-50C74C826C75}"/>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EDBE40B3-10B8-3D4F-8756-9BEFFAA06BF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8720C706-0372-7741-9041-77F2DB2ECB39}"/>
              </a:ext>
            </a:extLst>
          </p:cNvPr>
          <p:cNvSpPr>
            <a:spLocks noGrp="1"/>
          </p:cNvSpPr>
          <p:nvPr>
            <p:ph type="dt" sz="half" idx="10"/>
          </p:nvPr>
        </p:nvSpPr>
        <p:spPr/>
        <p:txBody>
          <a:bodyPr/>
          <a:lstStyle/>
          <a:p>
            <a:fld id="{151A37BD-36C1-C241-9809-3EDD93016CB8}" type="datetimeFigureOut">
              <a:rPr lang="nl-NL" smtClean="0"/>
              <a:t>26-01-2022</a:t>
            </a:fld>
            <a:endParaRPr lang="nl-NL"/>
          </a:p>
        </p:txBody>
      </p:sp>
      <p:sp>
        <p:nvSpPr>
          <p:cNvPr id="5" name="Tijdelijke aanduiding voor voettekst 4">
            <a:extLst>
              <a:ext uri="{FF2B5EF4-FFF2-40B4-BE49-F238E27FC236}">
                <a16:creationId xmlns:a16="http://schemas.microsoft.com/office/drawing/2014/main" id="{03F70D08-ED90-0E44-9787-E5A6A7763DB7}"/>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D2BCDF23-B52A-3A40-8A66-457BBE0C5020}"/>
              </a:ext>
            </a:extLst>
          </p:cNvPr>
          <p:cNvSpPr>
            <a:spLocks noGrp="1"/>
          </p:cNvSpPr>
          <p:nvPr>
            <p:ph type="sldNum" sz="quarter" idx="12"/>
          </p:nvPr>
        </p:nvSpPr>
        <p:spPr/>
        <p:txBody>
          <a:bodyPr/>
          <a:lstStyle/>
          <a:p>
            <a:fld id="{C1C100E4-6D6E-AA48-95A8-E0C26C571E5D}" type="slidenum">
              <a:rPr lang="nl-NL" smtClean="0"/>
              <a:t>‹nr.›</a:t>
            </a:fld>
            <a:endParaRPr lang="nl-NL"/>
          </a:p>
        </p:txBody>
      </p:sp>
    </p:spTree>
    <p:extLst>
      <p:ext uri="{BB962C8B-B14F-4D97-AF65-F5344CB8AC3E}">
        <p14:creationId xmlns:p14="http://schemas.microsoft.com/office/powerpoint/2010/main" val="29663890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5EC3B6C-5886-0548-8DC2-DBF7BB9C8651}"/>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4594F22E-AE34-9A42-886A-9F9C778B9107}"/>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028D8A32-2A87-134A-8A36-C4DFD4C0C839}"/>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FBE5109A-F2E9-814C-99B3-15376AA2EB8D}"/>
              </a:ext>
            </a:extLst>
          </p:cNvPr>
          <p:cNvSpPr>
            <a:spLocks noGrp="1"/>
          </p:cNvSpPr>
          <p:nvPr>
            <p:ph type="dt" sz="half" idx="10"/>
          </p:nvPr>
        </p:nvSpPr>
        <p:spPr/>
        <p:txBody>
          <a:bodyPr/>
          <a:lstStyle/>
          <a:p>
            <a:fld id="{151A37BD-36C1-C241-9809-3EDD93016CB8}" type="datetimeFigureOut">
              <a:rPr lang="nl-NL" smtClean="0"/>
              <a:t>26-01-2022</a:t>
            </a:fld>
            <a:endParaRPr lang="nl-NL"/>
          </a:p>
        </p:txBody>
      </p:sp>
      <p:sp>
        <p:nvSpPr>
          <p:cNvPr id="6" name="Tijdelijke aanduiding voor voettekst 5">
            <a:extLst>
              <a:ext uri="{FF2B5EF4-FFF2-40B4-BE49-F238E27FC236}">
                <a16:creationId xmlns:a16="http://schemas.microsoft.com/office/drawing/2014/main" id="{D1BCFB55-732A-B348-8F9F-AE0E62215DC3}"/>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F1BCA6B2-EC36-754F-ACCF-B849B3F20B08}"/>
              </a:ext>
            </a:extLst>
          </p:cNvPr>
          <p:cNvSpPr>
            <a:spLocks noGrp="1"/>
          </p:cNvSpPr>
          <p:nvPr>
            <p:ph type="sldNum" sz="quarter" idx="12"/>
          </p:nvPr>
        </p:nvSpPr>
        <p:spPr/>
        <p:txBody>
          <a:bodyPr/>
          <a:lstStyle/>
          <a:p>
            <a:fld id="{C1C100E4-6D6E-AA48-95A8-E0C26C571E5D}" type="slidenum">
              <a:rPr lang="nl-NL" smtClean="0"/>
              <a:t>‹nr.›</a:t>
            </a:fld>
            <a:endParaRPr lang="nl-NL"/>
          </a:p>
        </p:txBody>
      </p:sp>
      <p:sp>
        <p:nvSpPr>
          <p:cNvPr id="8" name="Tijdelijke aanduiding voor dianummer 5">
            <a:extLst>
              <a:ext uri="{FF2B5EF4-FFF2-40B4-BE49-F238E27FC236}">
                <a16:creationId xmlns:a16="http://schemas.microsoft.com/office/drawing/2014/main" id="{1D72EF93-BFBF-2346-B692-8B079F84C977}"/>
              </a:ext>
            </a:extLst>
          </p:cNvPr>
          <p:cNvSpPr>
            <a:spLocks noGrp="1"/>
          </p:cNvSpPr>
          <p:nvPr>
            <p:ph type="sldNum" sz="quarter" idx="10"/>
          </p:nvPr>
        </p:nvSpPr>
        <p:spPr>
          <a:xfrm>
            <a:off x="8610600" y="6356350"/>
            <a:ext cx="2743200" cy="365125"/>
          </a:xfrm>
        </p:spPr>
        <p:txBody>
          <a:bodyPr/>
          <a:lstStyle>
            <a:lvl1pPr>
              <a:defRPr/>
            </a:lvl1pPr>
          </a:lstStyle>
          <a:p>
            <a:pPr>
              <a:defRPr/>
            </a:pPr>
            <a:fld id="{4D3070D7-37CD-4D49-B1DC-96E3217C6235}" type="slidenum">
              <a:rPr lang="nl-NL" smtClean="0"/>
              <a:pPr>
                <a:defRPr/>
              </a:pPr>
              <a:t>‹nr.›</a:t>
            </a:fld>
            <a:endParaRPr lang="nl-NL"/>
          </a:p>
        </p:txBody>
      </p:sp>
    </p:spTree>
    <p:extLst>
      <p:ext uri="{BB962C8B-B14F-4D97-AF65-F5344CB8AC3E}">
        <p14:creationId xmlns:p14="http://schemas.microsoft.com/office/powerpoint/2010/main" val="1548536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2245F5F-1D10-7A43-8467-DC8A4F043C96}"/>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0B9ED320-98EE-8E4C-BBE7-F200B629947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9162F36A-98CA-6548-A567-F3E45690AC6D}"/>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0720DD99-6C2F-634F-9376-15FD6F4B4E6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9223801B-468E-C243-9DD8-1946D5D98B59}"/>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ECCB3C76-555A-564D-B6EE-34DD0E9D1531}"/>
              </a:ext>
            </a:extLst>
          </p:cNvPr>
          <p:cNvSpPr>
            <a:spLocks noGrp="1"/>
          </p:cNvSpPr>
          <p:nvPr>
            <p:ph type="dt" sz="half" idx="10"/>
          </p:nvPr>
        </p:nvSpPr>
        <p:spPr/>
        <p:txBody>
          <a:bodyPr/>
          <a:lstStyle/>
          <a:p>
            <a:fld id="{151A37BD-36C1-C241-9809-3EDD93016CB8}" type="datetimeFigureOut">
              <a:rPr lang="nl-NL" smtClean="0"/>
              <a:t>26-01-2022</a:t>
            </a:fld>
            <a:endParaRPr lang="nl-NL"/>
          </a:p>
        </p:txBody>
      </p:sp>
      <p:sp>
        <p:nvSpPr>
          <p:cNvPr id="8" name="Tijdelijke aanduiding voor voettekst 7">
            <a:extLst>
              <a:ext uri="{FF2B5EF4-FFF2-40B4-BE49-F238E27FC236}">
                <a16:creationId xmlns:a16="http://schemas.microsoft.com/office/drawing/2014/main" id="{825B7C52-6268-1E4A-AFA7-66BF35C42E60}"/>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CD13E448-98C2-7449-AF13-46C8E51A6875}"/>
              </a:ext>
            </a:extLst>
          </p:cNvPr>
          <p:cNvSpPr>
            <a:spLocks noGrp="1"/>
          </p:cNvSpPr>
          <p:nvPr>
            <p:ph type="sldNum" sz="quarter" idx="12"/>
          </p:nvPr>
        </p:nvSpPr>
        <p:spPr/>
        <p:txBody>
          <a:bodyPr/>
          <a:lstStyle/>
          <a:p>
            <a:fld id="{C1C100E4-6D6E-AA48-95A8-E0C26C571E5D}" type="slidenum">
              <a:rPr lang="nl-NL" smtClean="0"/>
              <a:t>‹nr.›</a:t>
            </a:fld>
            <a:endParaRPr lang="nl-NL"/>
          </a:p>
        </p:txBody>
      </p:sp>
      <p:sp>
        <p:nvSpPr>
          <p:cNvPr id="10" name="Tijdelijke aanduiding voor dianummer 5">
            <a:extLst>
              <a:ext uri="{FF2B5EF4-FFF2-40B4-BE49-F238E27FC236}">
                <a16:creationId xmlns:a16="http://schemas.microsoft.com/office/drawing/2014/main" id="{3E4075B6-5647-0745-8922-D8B5F46BD46A}"/>
              </a:ext>
            </a:extLst>
          </p:cNvPr>
          <p:cNvSpPr>
            <a:spLocks noGrp="1"/>
          </p:cNvSpPr>
          <p:nvPr>
            <p:ph type="sldNum" sz="quarter" idx="10"/>
          </p:nvPr>
        </p:nvSpPr>
        <p:spPr>
          <a:xfrm>
            <a:off x="8610600" y="6356350"/>
            <a:ext cx="2743200" cy="365125"/>
          </a:xfrm>
        </p:spPr>
        <p:txBody>
          <a:bodyPr/>
          <a:lstStyle>
            <a:lvl1pPr>
              <a:defRPr/>
            </a:lvl1pPr>
          </a:lstStyle>
          <a:p>
            <a:pPr>
              <a:defRPr/>
            </a:pPr>
            <a:fld id="{D00F4DB4-E3AD-40B4-8354-36084D71A52D}" type="slidenum">
              <a:rPr lang="nl-NL" smtClean="0"/>
              <a:pPr>
                <a:defRPr/>
              </a:pPr>
              <a:t>‹nr.›</a:t>
            </a:fld>
            <a:endParaRPr lang="nl-NL"/>
          </a:p>
        </p:txBody>
      </p:sp>
    </p:spTree>
    <p:extLst>
      <p:ext uri="{BB962C8B-B14F-4D97-AF65-F5344CB8AC3E}">
        <p14:creationId xmlns:p14="http://schemas.microsoft.com/office/powerpoint/2010/main" val="15028560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7EA490E-A6B4-B141-962E-4113AFBED5FA}"/>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6CD18C2B-E24E-DA4C-83E6-A01AA95FC318}"/>
              </a:ext>
            </a:extLst>
          </p:cNvPr>
          <p:cNvSpPr>
            <a:spLocks noGrp="1"/>
          </p:cNvSpPr>
          <p:nvPr>
            <p:ph type="dt" sz="half" idx="10"/>
          </p:nvPr>
        </p:nvSpPr>
        <p:spPr/>
        <p:txBody>
          <a:bodyPr/>
          <a:lstStyle/>
          <a:p>
            <a:fld id="{151A37BD-36C1-C241-9809-3EDD93016CB8}" type="datetimeFigureOut">
              <a:rPr lang="nl-NL" smtClean="0"/>
              <a:t>26-01-2022</a:t>
            </a:fld>
            <a:endParaRPr lang="nl-NL"/>
          </a:p>
        </p:txBody>
      </p:sp>
      <p:sp>
        <p:nvSpPr>
          <p:cNvPr id="4" name="Tijdelijke aanduiding voor voettekst 3">
            <a:extLst>
              <a:ext uri="{FF2B5EF4-FFF2-40B4-BE49-F238E27FC236}">
                <a16:creationId xmlns:a16="http://schemas.microsoft.com/office/drawing/2014/main" id="{C649E123-9008-3842-956C-BD6A02555CA0}"/>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2D2452F8-3567-AD4E-A64D-423DB6D4620E}"/>
              </a:ext>
            </a:extLst>
          </p:cNvPr>
          <p:cNvSpPr>
            <a:spLocks noGrp="1"/>
          </p:cNvSpPr>
          <p:nvPr>
            <p:ph type="sldNum" sz="quarter" idx="12"/>
          </p:nvPr>
        </p:nvSpPr>
        <p:spPr/>
        <p:txBody>
          <a:bodyPr/>
          <a:lstStyle/>
          <a:p>
            <a:fld id="{C1C100E4-6D6E-AA48-95A8-E0C26C571E5D}" type="slidenum">
              <a:rPr lang="nl-NL" smtClean="0"/>
              <a:t>‹nr.›</a:t>
            </a:fld>
            <a:endParaRPr lang="nl-NL"/>
          </a:p>
        </p:txBody>
      </p:sp>
      <p:sp>
        <p:nvSpPr>
          <p:cNvPr id="6" name="Tijdelijke aanduiding voor dianummer 5">
            <a:extLst>
              <a:ext uri="{FF2B5EF4-FFF2-40B4-BE49-F238E27FC236}">
                <a16:creationId xmlns:a16="http://schemas.microsoft.com/office/drawing/2014/main" id="{693E7753-C09E-CD43-81CE-94E7513103B0}"/>
              </a:ext>
            </a:extLst>
          </p:cNvPr>
          <p:cNvSpPr>
            <a:spLocks noGrp="1"/>
          </p:cNvSpPr>
          <p:nvPr>
            <p:ph type="sldNum" sz="quarter" idx="10"/>
          </p:nvPr>
        </p:nvSpPr>
        <p:spPr>
          <a:xfrm>
            <a:off x="8610600" y="6356350"/>
            <a:ext cx="2743200" cy="365125"/>
          </a:xfrm>
        </p:spPr>
        <p:txBody>
          <a:bodyPr/>
          <a:lstStyle>
            <a:lvl1pPr>
              <a:defRPr/>
            </a:lvl1pPr>
          </a:lstStyle>
          <a:p>
            <a:pPr>
              <a:defRPr/>
            </a:pPr>
            <a:fld id="{63D7EF34-07B5-48AD-9CB7-22C98B92FA6D}" type="slidenum">
              <a:rPr lang="nl-NL" smtClean="0"/>
              <a:pPr>
                <a:defRPr/>
              </a:pPr>
              <a:t>‹nr.›</a:t>
            </a:fld>
            <a:endParaRPr lang="nl-NL"/>
          </a:p>
        </p:txBody>
      </p:sp>
    </p:spTree>
    <p:extLst>
      <p:ext uri="{BB962C8B-B14F-4D97-AF65-F5344CB8AC3E}">
        <p14:creationId xmlns:p14="http://schemas.microsoft.com/office/powerpoint/2010/main" val="20233445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27D92BC3-7689-5548-83D3-FA324AB55D73}"/>
              </a:ext>
            </a:extLst>
          </p:cNvPr>
          <p:cNvSpPr>
            <a:spLocks noGrp="1"/>
          </p:cNvSpPr>
          <p:nvPr>
            <p:ph type="dt" sz="half" idx="10"/>
          </p:nvPr>
        </p:nvSpPr>
        <p:spPr/>
        <p:txBody>
          <a:bodyPr/>
          <a:lstStyle/>
          <a:p>
            <a:fld id="{151A37BD-36C1-C241-9809-3EDD93016CB8}" type="datetimeFigureOut">
              <a:rPr lang="nl-NL" smtClean="0"/>
              <a:t>26-01-2022</a:t>
            </a:fld>
            <a:endParaRPr lang="nl-NL"/>
          </a:p>
        </p:txBody>
      </p:sp>
      <p:sp>
        <p:nvSpPr>
          <p:cNvPr id="3" name="Tijdelijke aanduiding voor voettekst 2">
            <a:extLst>
              <a:ext uri="{FF2B5EF4-FFF2-40B4-BE49-F238E27FC236}">
                <a16:creationId xmlns:a16="http://schemas.microsoft.com/office/drawing/2014/main" id="{043C8559-99B2-E74F-9829-3FA7F54FB1CE}"/>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8C5F8E08-7B56-694C-827F-80AB0F8A5A1C}"/>
              </a:ext>
            </a:extLst>
          </p:cNvPr>
          <p:cNvSpPr>
            <a:spLocks noGrp="1"/>
          </p:cNvSpPr>
          <p:nvPr>
            <p:ph type="sldNum" sz="quarter" idx="12"/>
          </p:nvPr>
        </p:nvSpPr>
        <p:spPr/>
        <p:txBody>
          <a:bodyPr/>
          <a:lstStyle/>
          <a:p>
            <a:fld id="{C1C100E4-6D6E-AA48-95A8-E0C26C571E5D}" type="slidenum">
              <a:rPr lang="nl-NL" smtClean="0"/>
              <a:t>‹nr.›</a:t>
            </a:fld>
            <a:endParaRPr lang="nl-NL"/>
          </a:p>
        </p:txBody>
      </p:sp>
      <p:sp>
        <p:nvSpPr>
          <p:cNvPr id="5" name="Tijdelijke aanduiding voor dianummer 5">
            <a:extLst>
              <a:ext uri="{FF2B5EF4-FFF2-40B4-BE49-F238E27FC236}">
                <a16:creationId xmlns:a16="http://schemas.microsoft.com/office/drawing/2014/main" id="{662BFEBD-1A8C-2B43-B129-FF47885E5ADC}"/>
              </a:ext>
            </a:extLst>
          </p:cNvPr>
          <p:cNvSpPr>
            <a:spLocks noGrp="1"/>
          </p:cNvSpPr>
          <p:nvPr>
            <p:ph type="sldNum" sz="quarter" idx="10"/>
          </p:nvPr>
        </p:nvSpPr>
        <p:spPr>
          <a:xfrm>
            <a:off x="8610600" y="6356350"/>
            <a:ext cx="2743200" cy="365125"/>
          </a:xfrm>
        </p:spPr>
        <p:txBody>
          <a:bodyPr/>
          <a:lstStyle>
            <a:lvl1pPr>
              <a:defRPr/>
            </a:lvl1pPr>
          </a:lstStyle>
          <a:p>
            <a:pPr>
              <a:defRPr/>
            </a:pPr>
            <a:fld id="{23E15384-6015-49AB-81CF-E758B0E87E75}" type="slidenum">
              <a:rPr lang="nl-NL" smtClean="0"/>
              <a:pPr>
                <a:defRPr/>
              </a:pPr>
              <a:t>‹nr.›</a:t>
            </a:fld>
            <a:endParaRPr lang="nl-NL"/>
          </a:p>
        </p:txBody>
      </p:sp>
    </p:spTree>
    <p:extLst>
      <p:ext uri="{BB962C8B-B14F-4D97-AF65-F5344CB8AC3E}">
        <p14:creationId xmlns:p14="http://schemas.microsoft.com/office/powerpoint/2010/main" val="13134793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471B6ED-7A83-5A44-BBB5-412B11BEB1B4}"/>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4D6E7342-4C21-1549-AE97-4F2A86179FE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5890BCB3-CAD0-EB4A-A109-1BEB28A9B24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CEA82FDE-A42D-1247-BC22-E4A3C57029EF}"/>
              </a:ext>
            </a:extLst>
          </p:cNvPr>
          <p:cNvSpPr>
            <a:spLocks noGrp="1"/>
          </p:cNvSpPr>
          <p:nvPr>
            <p:ph type="dt" sz="half" idx="10"/>
          </p:nvPr>
        </p:nvSpPr>
        <p:spPr/>
        <p:txBody>
          <a:bodyPr/>
          <a:lstStyle/>
          <a:p>
            <a:fld id="{151A37BD-36C1-C241-9809-3EDD93016CB8}" type="datetimeFigureOut">
              <a:rPr lang="nl-NL" smtClean="0"/>
              <a:t>26-01-2022</a:t>
            </a:fld>
            <a:endParaRPr lang="nl-NL"/>
          </a:p>
        </p:txBody>
      </p:sp>
      <p:sp>
        <p:nvSpPr>
          <p:cNvPr id="6" name="Tijdelijke aanduiding voor voettekst 5">
            <a:extLst>
              <a:ext uri="{FF2B5EF4-FFF2-40B4-BE49-F238E27FC236}">
                <a16:creationId xmlns:a16="http://schemas.microsoft.com/office/drawing/2014/main" id="{0F21EA52-7A47-C64C-9EED-1083FECF0D5E}"/>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56122F26-EB95-F046-8A75-8147A458C9D6}"/>
              </a:ext>
            </a:extLst>
          </p:cNvPr>
          <p:cNvSpPr>
            <a:spLocks noGrp="1"/>
          </p:cNvSpPr>
          <p:nvPr>
            <p:ph type="sldNum" sz="quarter" idx="12"/>
          </p:nvPr>
        </p:nvSpPr>
        <p:spPr/>
        <p:txBody>
          <a:bodyPr/>
          <a:lstStyle/>
          <a:p>
            <a:fld id="{C1C100E4-6D6E-AA48-95A8-E0C26C571E5D}" type="slidenum">
              <a:rPr lang="nl-NL" smtClean="0"/>
              <a:t>‹nr.›</a:t>
            </a:fld>
            <a:endParaRPr lang="nl-NL"/>
          </a:p>
        </p:txBody>
      </p:sp>
      <p:sp>
        <p:nvSpPr>
          <p:cNvPr id="8" name="Tijdelijke aanduiding voor dianummer 5">
            <a:extLst>
              <a:ext uri="{FF2B5EF4-FFF2-40B4-BE49-F238E27FC236}">
                <a16:creationId xmlns:a16="http://schemas.microsoft.com/office/drawing/2014/main" id="{D6D4E22C-965D-7E43-8021-D7AC49C84C79}"/>
              </a:ext>
            </a:extLst>
          </p:cNvPr>
          <p:cNvSpPr>
            <a:spLocks noGrp="1"/>
          </p:cNvSpPr>
          <p:nvPr>
            <p:ph type="sldNum" sz="quarter" idx="10"/>
          </p:nvPr>
        </p:nvSpPr>
        <p:spPr>
          <a:xfrm>
            <a:off x="8610600" y="6356350"/>
            <a:ext cx="2743200" cy="365125"/>
          </a:xfrm>
        </p:spPr>
        <p:txBody>
          <a:bodyPr/>
          <a:lstStyle>
            <a:lvl1pPr>
              <a:defRPr/>
            </a:lvl1pPr>
          </a:lstStyle>
          <a:p>
            <a:pPr>
              <a:defRPr/>
            </a:pPr>
            <a:fld id="{CEA43658-234B-42EA-9442-B6F6282A60D0}" type="slidenum">
              <a:rPr lang="nl-NL" smtClean="0"/>
              <a:pPr>
                <a:defRPr/>
              </a:pPr>
              <a:t>‹nr.›</a:t>
            </a:fld>
            <a:endParaRPr lang="nl-NL"/>
          </a:p>
        </p:txBody>
      </p:sp>
    </p:spTree>
    <p:extLst>
      <p:ext uri="{BB962C8B-B14F-4D97-AF65-F5344CB8AC3E}">
        <p14:creationId xmlns:p14="http://schemas.microsoft.com/office/powerpoint/2010/main" val="20829598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0C33484-B1F8-8E41-BF5E-82ECE2740BE9}"/>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25747572-A3A8-F548-AE7C-770B831984A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ABD94ECB-F893-194C-B269-EB25F6B18F9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9269FD8D-5175-4741-B786-23C3D92AA8B9}"/>
              </a:ext>
            </a:extLst>
          </p:cNvPr>
          <p:cNvSpPr>
            <a:spLocks noGrp="1"/>
          </p:cNvSpPr>
          <p:nvPr>
            <p:ph type="dt" sz="half" idx="10"/>
          </p:nvPr>
        </p:nvSpPr>
        <p:spPr/>
        <p:txBody>
          <a:bodyPr/>
          <a:lstStyle/>
          <a:p>
            <a:fld id="{151A37BD-36C1-C241-9809-3EDD93016CB8}" type="datetimeFigureOut">
              <a:rPr lang="nl-NL" smtClean="0"/>
              <a:t>26-01-2022</a:t>
            </a:fld>
            <a:endParaRPr lang="nl-NL"/>
          </a:p>
        </p:txBody>
      </p:sp>
      <p:sp>
        <p:nvSpPr>
          <p:cNvPr id="6" name="Tijdelijke aanduiding voor voettekst 5">
            <a:extLst>
              <a:ext uri="{FF2B5EF4-FFF2-40B4-BE49-F238E27FC236}">
                <a16:creationId xmlns:a16="http://schemas.microsoft.com/office/drawing/2014/main" id="{75FE5B48-D594-3544-BC66-466F3885C63F}"/>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0577944F-5877-3C4F-8B0D-4E106424BF50}"/>
              </a:ext>
            </a:extLst>
          </p:cNvPr>
          <p:cNvSpPr>
            <a:spLocks noGrp="1"/>
          </p:cNvSpPr>
          <p:nvPr>
            <p:ph type="sldNum" sz="quarter" idx="12"/>
          </p:nvPr>
        </p:nvSpPr>
        <p:spPr/>
        <p:txBody>
          <a:bodyPr/>
          <a:lstStyle/>
          <a:p>
            <a:fld id="{C1C100E4-6D6E-AA48-95A8-E0C26C571E5D}" type="slidenum">
              <a:rPr lang="nl-NL" smtClean="0"/>
              <a:t>‹nr.›</a:t>
            </a:fld>
            <a:endParaRPr lang="nl-NL"/>
          </a:p>
        </p:txBody>
      </p:sp>
      <p:sp>
        <p:nvSpPr>
          <p:cNvPr id="8" name="Tijdelijke aanduiding voor dianummer 5">
            <a:extLst>
              <a:ext uri="{FF2B5EF4-FFF2-40B4-BE49-F238E27FC236}">
                <a16:creationId xmlns:a16="http://schemas.microsoft.com/office/drawing/2014/main" id="{E0D723B3-08CB-A84D-A401-47D706BBDEE3}"/>
              </a:ext>
            </a:extLst>
          </p:cNvPr>
          <p:cNvSpPr>
            <a:spLocks noGrp="1"/>
          </p:cNvSpPr>
          <p:nvPr>
            <p:ph type="sldNum" sz="quarter" idx="10"/>
          </p:nvPr>
        </p:nvSpPr>
        <p:spPr>
          <a:xfrm>
            <a:off x="8610600" y="6356350"/>
            <a:ext cx="2743200" cy="365125"/>
          </a:xfrm>
        </p:spPr>
        <p:txBody>
          <a:bodyPr/>
          <a:lstStyle>
            <a:lvl1pPr>
              <a:defRPr/>
            </a:lvl1pPr>
          </a:lstStyle>
          <a:p>
            <a:pPr>
              <a:defRPr/>
            </a:pPr>
            <a:fld id="{04054B88-B554-4871-AACE-7EE178C5FB91}" type="slidenum">
              <a:rPr lang="nl-NL" smtClean="0"/>
              <a:pPr>
                <a:defRPr/>
              </a:pPr>
              <a:t>‹nr.›</a:t>
            </a:fld>
            <a:endParaRPr lang="nl-NL"/>
          </a:p>
        </p:txBody>
      </p:sp>
    </p:spTree>
    <p:extLst>
      <p:ext uri="{BB962C8B-B14F-4D97-AF65-F5344CB8AC3E}">
        <p14:creationId xmlns:p14="http://schemas.microsoft.com/office/powerpoint/2010/main" val="17310646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gi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5E7C0184-CEA3-0B40-9A4B-63FB4BE9349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F49F15AD-4A05-684C-A050-23B0AD3E7F7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3CA8FECF-3C6D-6346-9052-A33F7A0C3CF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1A37BD-36C1-C241-9809-3EDD93016CB8}" type="datetimeFigureOut">
              <a:rPr lang="nl-NL" smtClean="0"/>
              <a:t>26-01-2022</a:t>
            </a:fld>
            <a:endParaRPr lang="nl-NL"/>
          </a:p>
        </p:txBody>
      </p:sp>
      <p:sp>
        <p:nvSpPr>
          <p:cNvPr id="5" name="Tijdelijke aanduiding voor voettekst 4">
            <a:extLst>
              <a:ext uri="{FF2B5EF4-FFF2-40B4-BE49-F238E27FC236}">
                <a16:creationId xmlns:a16="http://schemas.microsoft.com/office/drawing/2014/main" id="{91A09B1C-E87E-814A-AF13-312959BF4EE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C8E3228A-12DE-B348-A4C5-21161947015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81D01BB4-494A-4665-BDE2-8319E3D5D049}" type="slidenum">
              <a:rPr lang="nl-NL" smtClean="0"/>
              <a:pPr>
                <a:defRPr/>
              </a:pPr>
              <a:t>‹nr.›</a:t>
            </a:fld>
            <a:endParaRPr lang="nl-NL"/>
          </a:p>
        </p:txBody>
      </p:sp>
      <p:pic>
        <p:nvPicPr>
          <p:cNvPr id="7" name="Afbeelding 11">
            <a:extLst>
              <a:ext uri="{FF2B5EF4-FFF2-40B4-BE49-F238E27FC236}">
                <a16:creationId xmlns:a16="http://schemas.microsoft.com/office/drawing/2014/main" id="{CB38FBEA-8DE1-8849-81DA-0BA5574CD9B4}"/>
              </a:ext>
            </a:extLst>
          </p:cNvPr>
          <p:cNvPicPr>
            <a:picLocks noChangeAspect="1"/>
          </p:cNvPicPr>
          <p:nvPr userDrawn="1"/>
        </p:nvPicPr>
        <p:blipFill>
          <a:blip r:embed="rId13"/>
          <a:srcRect/>
          <a:stretch>
            <a:fillRect/>
          </a:stretch>
        </p:blipFill>
        <p:spPr bwMode="auto">
          <a:xfrm>
            <a:off x="-14288" y="6211888"/>
            <a:ext cx="12087226" cy="657225"/>
          </a:xfrm>
          <a:prstGeom prst="rect">
            <a:avLst/>
          </a:prstGeom>
          <a:noFill/>
          <a:ln w="9525">
            <a:noFill/>
            <a:miter lim="800000"/>
            <a:headEnd/>
            <a:tailEnd/>
          </a:ln>
        </p:spPr>
      </p:pic>
      <p:sp>
        <p:nvSpPr>
          <p:cNvPr id="8" name="Rechthoek 7">
            <a:extLst>
              <a:ext uri="{FF2B5EF4-FFF2-40B4-BE49-F238E27FC236}">
                <a16:creationId xmlns:a16="http://schemas.microsoft.com/office/drawing/2014/main" id="{43A7D914-A874-024A-84A3-49086AE697BB}"/>
              </a:ext>
            </a:extLst>
          </p:cNvPr>
          <p:cNvSpPr/>
          <p:nvPr userDrawn="1"/>
        </p:nvSpPr>
        <p:spPr>
          <a:xfrm>
            <a:off x="2586038" y="6211888"/>
            <a:ext cx="9605962" cy="646112"/>
          </a:xfrm>
          <a:prstGeom prst="rect">
            <a:avLst/>
          </a:prstGeom>
          <a:solidFill>
            <a:srgbClr val="C8D2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Tijdelijke aanduiding voor titel 1">
            <a:extLst>
              <a:ext uri="{FF2B5EF4-FFF2-40B4-BE49-F238E27FC236}">
                <a16:creationId xmlns:a16="http://schemas.microsoft.com/office/drawing/2014/main" id="{A0D8D4E0-4C6D-C74F-AE35-1EFEA1762A27}"/>
              </a:ext>
            </a:extLst>
          </p:cNvPr>
          <p:cNvSpPr>
            <a:spLocks noGrp="1"/>
          </p:cNvSpPr>
          <p:nvPr>
            <p:ph type="title"/>
          </p:nvPr>
        </p:nvSpPr>
        <p:spPr bwMode="auto">
          <a:xfrm>
            <a:off x="838200" y="365125"/>
            <a:ext cx="10515600"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nl-NL"/>
              <a:t>Klik om de stijl te bewerken</a:t>
            </a:r>
          </a:p>
        </p:txBody>
      </p:sp>
      <p:sp>
        <p:nvSpPr>
          <p:cNvPr id="10" name="Tijdelijke aanduiding voor tekst 2">
            <a:extLst>
              <a:ext uri="{FF2B5EF4-FFF2-40B4-BE49-F238E27FC236}">
                <a16:creationId xmlns:a16="http://schemas.microsoft.com/office/drawing/2014/main" id="{50A6C7DA-E64E-EB44-A2CD-31E60CD6A412}"/>
              </a:ext>
            </a:extLst>
          </p:cNvPr>
          <p:cNvSpPr>
            <a:spLocks noGrp="1"/>
          </p:cNvSpPr>
          <p:nvPr>
            <p:ph type="body" idx="1"/>
          </p:nvPr>
        </p:nvSpPr>
        <p:spPr bwMode="auto">
          <a:xfrm>
            <a:off x="838200" y="1825625"/>
            <a:ext cx="105156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11" name="Tijdelijke aanduiding voor dianummer 5">
            <a:extLst>
              <a:ext uri="{FF2B5EF4-FFF2-40B4-BE49-F238E27FC236}">
                <a16:creationId xmlns:a16="http://schemas.microsoft.com/office/drawing/2014/main" id="{D21F0E3C-E8C9-7247-AA29-C81F3BAABD5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81D01BB4-494A-4665-BDE2-8319E3D5D049}" type="slidenum">
              <a:rPr lang="nl-NL"/>
              <a:pPr>
                <a:defRPr/>
              </a:pPr>
              <a:t>‹nr.›</a:t>
            </a:fld>
            <a:endParaRPr lang="nl-NL"/>
          </a:p>
        </p:txBody>
      </p:sp>
      <p:pic>
        <p:nvPicPr>
          <p:cNvPr id="12" name="Afbeelding 6">
            <a:extLst>
              <a:ext uri="{FF2B5EF4-FFF2-40B4-BE49-F238E27FC236}">
                <a16:creationId xmlns:a16="http://schemas.microsoft.com/office/drawing/2014/main" id="{C637F8DA-1472-4A46-BAF4-47BB9A29099B}"/>
              </a:ext>
            </a:extLst>
          </p:cNvPr>
          <p:cNvPicPr>
            <a:picLocks noChangeAspect="1"/>
          </p:cNvPicPr>
          <p:nvPr userDrawn="1"/>
        </p:nvPicPr>
        <p:blipFill>
          <a:blip r:embed="rId14"/>
          <a:srcRect/>
          <a:stretch>
            <a:fillRect/>
          </a:stretch>
        </p:blipFill>
        <p:spPr bwMode="auto">
          <a:xfrm>
            <a:off x="1138238" y="6211888"/>
            <a:ext cx="482600" cy="509587"/>
          </a:xfrm>
          <a:prstGeom prst="rect">
            <a:avLst/>
          </a:prstGeom>
          <a:noFill/>
          <a:ln w="9525">
            <a:noFill/>
            <a:miter lim="800000"/>
            <a:headEnd/>
            <a:tailEnd/>
          </a:ln>
        </p:spPr>
      </p:pic>
      <p:pic>
        <p:nvPicPr>
          <p:cNvPr id="13" name="Afbeelding 10">
            <a:extLst>
              <a:ext uri="{FF2B5EF4-FFF2-40B4-BE49-F238E27FC236}">
                <a16:creationId xmlns:a16="http://schemas.microsoft.com/office/drawing/2014/main" id="{1C35E2BC-EB7B-8341-B01B-D5937E0E92B1}"/>
              </a:ext>
            </a:extLst>
          </p:cNvPr>
          <p:cNvPicPr>
            <a:picLocks noChangeAspect="1"/>
          </p:cNvPicPr>
          <p:nvPr userDrawn="1"/>
        </p:nvPicPr>
        <p:blipFill>
          <a:blip r:embed="rId13"/>
          <a:srcRect l="15472" t="-378519" r="-15472" b="378519"/>
          <a:stretch>
            <a:fillRect/>
          </a:stretch>
        </p:blipFill>
        <p:spPr bwMode="auto">
          <a:xfrm>
            <a:off x="1433513" y="3028950"/>
            <a:ext cx="9324975" cy="800100"/>
          </a:xfrm>
          <a:prstGeom prst="rect">
            <a:avLst/>
          </a:prstGeom>
          <a:noFill/>
          <a:ln w="9525">
            <a:noFill/>
            <a:miter lim="800000"/>
            <a:headEnd/>
            <a:tailEnd/>
          </a:ln>
        </p:spPr>
      </p:pic>
      <p:pic>
        <p:nvPicPr>
          <p:cNvPr id="14" name="Afbeelding 17">
            <a:extLst>
              <a:ext uri="{FF2B5EF4-FFF2-40B4-BE49-F238E27FC236}">
                <a16:creationId xmlns:a16="http://schemas.microsoft.com/office/drawing/2014/main" id="{4C095154-6962-4745-8440-90274952450D}"/>
              </a:ext>
            </a:extLst>
          </p:cNvPr>
          <p:cNvPicPr>
            <a:picLocks noChangeAspect="1"/>
          </p:cNvPicPr>
          <p:nvPr userDrawn="1"/>
        </p:nvPicPr>
        <p:blipFill>
          <a:blip r:embed="rId15"/>
          <a:srcRect t="27655" r="23270" b="25470"/>
          <a:stretch>
            <a:fillRect/>
          </a:stretch>
        </p:blipFill>
        <p:spPr bwMode="auto">
          <a:xfrm>
            <a:off x="28575" y="6205538"/>
            <a:ext cx="1085850" cy="466725"/>
          </a:xfrm>
          <a:prstGeom prst="rect">
            <a:avLst/>
          </a:prstGeom>
          <a:noFill/>
          <a:ln w="9525">
            <a:noFill/>
            <a:miter lim="800000"/>
            <a:headEnd/>
            <a:tailEnd/>
          </a:ln>
        </p:spPr>
      </p:pic>
    </p:spTree>
    <p:extLst>
      <p:ext uri="{BB962C8B-B14F-4D97-AF65-F5344CB8AC3E}">
        <p14:creationId xmlns:p14="http://schemas.microsoft.com/office/powerpoint/2010/main" val="616116125"/>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hyperlink" Target="https://keurmerkenwijzer.n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10.png"/><Relationship Id="rId11" Type="http://schemas.openxmlformats.org/officeDocument/2006/relationships/image" Target="../media/image15.jpeg"/><Relationship Id="rId5" Type="http://schemas.openxmlformats.org/officeDocument/2006/relationships/image" Target="../media/image9.png"/><Relationship Id="rId10" Type="http://schemas.openxmlformats.org/officeDocument/2006/relationships/image" Target="../media/image14.png"/><Relationship Id="rId4" Type="http://schemas.openxmlformats.org/officeDocument/2006/relationships/image" Target="../media/image8.png"/><Relationship Id="rId9"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DCF72F19-1473-448C-AA14-0CB8AA374C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p:cNvSpPr>
            <a:spLocks noGrp="1"/>
          </p:cNvSpPr>
          <p:nvPr>
            <p:ph type="ctrTitle"/>
          </p:nvPr>
        </p:nvSpPr>
        <p:spPr>
          <a:xfrm>
            <a:off x="599609" y="679731"/>
            <a:ext cx="4171994" cy="3736540"/>
          </a:xfrm>
        </p:spPr>
        <p:txBody>
          <a:bodyPr>
            <a:normAutofit/>
          </a:bodyPr>
          <a:lstStyle/>
          <a:p>
            <a:pPr algn="l"/>
            <a:r>
              <a:rPr lang="nl-NL"/>
              <a:t>Keurmerken</a:t>
            </a:r>
          </a:p>
        </p:txBody>
      </p:sp>
      <p:sp>
        <p:nvSpPr>
          <p:cNvPr id="3" name="Ondertitel 2"/>
          <p:cNvSpPr>
            <a:spLocks noGrp="1"/>
          </p:cNvSpPr>
          <p:nvPr>
            <p:ph type="subTitle" idx="1"/>
          </p:nvPr>
        </p:nvSpPr>
        <p:spPr>
          <a:xfrm>
            <a:off x="599609" y="4685288"/>
            <a:ext cx="4171994" cy="1035781"/>
          </a:xfrm>
        </p:spPr>
        <p:txBody>
          <a:bodyPr>
            <a:normAutofit/>
          </a:bodyPr>
          <a:lstStyle/>
          <a:p>
            <a:pPr algn="l"/>
            <a:r>
              <a:rPr lang="nl-NL" sz="1900"/>
              <a:t>Lifestyle</a:t>
            </a:r>
          </a:p>
          <a:p>
            <a:pPr algn="l"/>
            <a:r>
              <a:rPr lang="nl-NL" sz="1900"/>
              <a:t>Leerjaar 1 – periode 2 aanvullend op etiket </a:t>
            </a:r>
          </a:p>
        </p:txBody>
      </p:sp>
      <p:grpSp>
        <p:nvGrpSpPr>
          <p:cNvPr id="13" name="Group 12">
            <a:extLst>
              <a:ext uri="{FF2B5EF4-FFF2-40B4-BE49-F238E27FC236}">
                <a16:creationId xmlns:a16="http://schemas.microsoft.com/office/drawing/2014/main" id="{3AF6A671-C637-4547-85F4-51B6D188139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416432" y="1"/>
            <a:ext cx="2446384" cy="5777808"/>
            <a:chOff x="329184" y="1"/>
            <a:chExt cx="524256" cy="5777808"/>
          </a:xfrm>
        </p:grpSpPr>
        <p:cxnSp>
          <p:nvCxnSpPr>
            <p:cNvPr id="14" name="Straight Connector 13">
              <a:extLst>
                <a:ext uri="{FF2B5EF4-FFF2-40B4-BE49-F238E27FC236}">
                  <a16:creationId xmlns:a16="http://schemas.microsoft.com/office/drawing/2014/main" id="{C575CF26-3D3C-4C5A-A2B7-00432016EF6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329184" y="5777809"/>
              <a:ext cx="521208" cy="0"/>
            </a:xfrm>
            <a:prstGeom prst="line">
              <a:avLst/>
            </a:prstGeom>
            <a:ln w="152400">
              <a:solidFill>
                <a:schemeClr val="accent4"/>
              </a:solidFill>
            </a:ln>
          </p:spPr>
          <p:style>
            <a:lnRef idx="1">
              <a:schemeClr val="accent1"/>
            </a:lnRef>
            <a:fillRef idx="0">
              <a:schemeClr val="accent1"/>
            </a:fillRef>
            <a:effectRef idx="0">
              <a:schemeClr val="accent1"/>
            </a:effectRef>
            <a:fontRef idx="minor">
              <a:schemeClr val="tx1"/>
            </a:fontRef>
          </p:style>
        </p:cxnSp>
        <p:sp>
          <p:nvSpPr>
            <p:cNvPr id="15" name="Rectangle 14">
              <a:extLst>
                <a:ext uri="{FF2B5EF4-FFF2-40B4-BE49-F238E27FC236}">
                  <a16:creationId xmlns:a16="http://schemas.microsoft.com/office/drawing/2014/main" id="{99413ED5-9ED4-4772-BCE4-2BCAE6B12E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184" y="1"/>
              <a:ext cx="524256" cy="553211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7" name="Rectangle 16">
            <a:extLst>
              <a:ext uri="{FF2B5EF4-FFF2-40B4-BE49-F238E27FC236}">
                <a16:creationId xmlns:a16="http://schemas.microsoft.com/office/drawing/2014/main" id="{04357C93-F0CB-4A1C-8F77-4E90637898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86598" y="269324"/>
            <a:ext cx="6116779" cy="620877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Afbeelding 5"/>
          <p:cNvPicPr>
            <a:picLocks noChangeAspect="1"/>
          </p:cNvPicPr>
          <p:nvPr/>
        </p:nvPicPr>
        <p:blipFill rotWithShape="1">
          <a:blip r:embed="rId3">
            <a:extLst>
              <a:ext uri="{28A0092B-C50C-407E-A947-70E740481C1C}">
                <a14:useLocalDpi xmlns:a14="http://schemas.microsoft.com/office/drawing/2010/main" val="0"/>
              </a:ext>
            </a:extLst>
          </a:blip>
          <a:srcRect r="5651"/>
          <a:stretch/>
        </p:blipFill>
        <p:spPr>
          <a:xfrm>
            <a:off x="5640572" y="557360"/>
            <a:ext cx="5608830" cy="5632704"/>
          </a:xfrm>
          <a:prstGeom prst="rect">
            <a:avLst/>
          </a:prstGeom>
        </p:spPr>
      </p:pic>
    </p:spTree>
    <p:extLst>
      <p:ext uri="{BB962C8B-B14F-4D97-AF65-F5344CB8AC3E}">
        <p14:creationId xmlns:p14="http://schemas.microsoft.com/office/powerpoint/2010/main" val="1308887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5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par>
                                <p:cTn id="8" presetID="10" presetClass="entr" presetSubtype="0" fill="hold" grpId="0" nodeType="withEffect">
                                  <p:stCondLst>
                                    <p:cond delay="1000"/>
                                  </p:stCondLst>
                                  <p:iterate>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7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1500"/>
                                  </p:stCondLst>
                                  <p:iterate>
                                    <p:tmPct val="10000"/>
                                  </p:iterate>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7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p:cNvSpPr>
            <a:spLocks noGrp="1"/>
          </p:cNvSpPr>
          <p:nvPr>
            <p:ph type="title"/>
          </p:nvPr>
        </p:nvSpPr>
        <p:spPr>
          <a:xfrm>
            <a:off x="808638" y="386930"/>
            <a:ext cx="9236700" cy="1188950"/>
          </a:xfrm>
        </p:spPr>
        <p:txBody>
          <a:bodyPr anchor="b">
            <a:normAutofit/>
          </a:bodyPr>
          <a:lstStyle/>
          <a:p>
            <a:r>
              <a:rPr lang="nl-NL" sz="5400"/>
              <a:t>Leerdoelen</a:t>
            </a:r>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jdelijke aanduiding voor inhoud 2"/>
          <p:cNvSpPr>
            <a:spLocks noGrp="1"/>
          </p:cNvSpPr>
          <p:nvPr>
            <p:ph idx="1"/>
          </p:nvPr>
        </p:nvSpPr>
        <p:spPr>
          <a:xfrm>
            <a:off x="793660" y="2599509"/>
            <a:ext cx="10143668" cy="3435531"/>
          </a:xfrm>
        </p:spPr>
        <p:txBody>
          <a:bodyPr anchor="ctr">
            <a:normAutofit/>
          </a:bodyPr>
          <a:lstStyle/>
          <a:p>
            <a:r>
              <a:rPr lang="nl-NL" sz="2400" dirty="0"/>
              <a:t>Je kunt uitleggen wat keurmerken zijn?</a:t>
            </a:r>
          </a:p>
          <a:p>
            <a:r>
              <a:rPr lang="nl-NL" sz="2400" dirty="0"/>
              <a:t>Je kunt benoemen wanneer een keurmerk een keurmerk is?</a:t>
            </a:r>
          </a:p>
          <a:p>
            <a:r>
              <a:rPr lang="nl-NL" sz="2400" dirty="0"/>
              <a:t>Je kent de top 10 keurmerken</a:t>
            </a:r>
          </a:p>
          <a:p>
            <a:pPr marL="0" indent="0">
              <a:buNone/>
            </a:pPr>
            <a:endParaRPr lang="nl-NL" sz="2400" dirty="0"/>
          </a:p>
        </p:txBody>
      </p:sp>
    </p:spTree>
    <p:extLst>
      <p:ext uri="{BB962C8B-B14F-4D97-AF65-F5344CB8AC3E}">
        <p14:creationId xmlns:p14="http://schemas.microsoft.com/office/powerpoint/2010/main" val="19370773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p:cNvSpPr>
            <a:spLocks noGrp="1"/>
          </p:cNvSpPr>
          <p:nvPr>
            <p:ph type="title"/>
          </p:nvPr>
        </p:nvSpPr>
        <p:spPr>
          <a:xfrm>
            <a:off x="808638" y="386930"/>
            <a:ext cx="9236700" cy="1188950"/>
          </a:xfrm>
        </p:spPr>
        <p:txBody>
          <a:bodyPr anchor="b">
            <a:normAutofit/>
          </a:bodyPr>
          <a:lstStyle/>
          <a:p>
            <a:r>
              <a:rPr lang="nl-NL" sz="5400"/>
              <a:t>Wat zijn keurmerken?</a:t>
            </a:r>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jdelijke aanduiding voor inhoud 2"/>
          <p:cNvSpPr>
            <a:spLocks noGrp="1"/>
          </p:cNvSpPr>
          <p:nvPr>
            <p:ph idx="1"/>
          </p:nvPr>
        </p:nvSpPr>
        <p:spPr>
          <a:xfrm>
            <a:off x="793660" y="2599509"/>
            <a:ext cx="10143668" cy="3435531"/>
          </a:xfrm>
        </p:spPr>
        <p:txBody>
          <a:bodyPr anchor="ctr">
            <a:normAutofit/>
          </a:bodyPr>
          <a:lstStyle/>
          <a:p>
            <a:r>
              <a:rPr lang="nl-NL" sz="1700"/>
              <a:t>Staat op een etiket </a:t>
            </a:r>
          </a:p>
          <a:p>
            <a:r>
              <a:rPr lang="nl-NL" sz="1700"/>
              <a:t>Zijn meestal goed te herkennen met een logo</a:t>
            </a:r>
          </a:p>
          <a:p>
            <a:r>
              <a:rPr lang="nl-NL" sz="1700"/>
              <a:t>Keurmerken moeten voldoen aan bepaalde eisen. </a:t>
            </a:r>
          </a:p>
          <a:p>
            <a:pPr lvl="1"/>
            <a:r>
              <a:rPr lang="nl-NL" sz="1700"/>
              <a:t>Per keurmerk verschillend</a:t>
            </a:r>
          </a:p>
          <a:p>
            <a:pPr lvl="1"/>
            <a:r>
              <a:rPr lang="nl-NL" sz="1700"/>
              <a:t>Er zijn keurmerken die voldoen aan eisen voor duurzaamheid, voor herkomst en kwaliteit en voor gezondheid.</a:t>
            </a:r>
          </a:p>
          <a:p>
            <a:pPr lvl="1"/>
            <a:r>
              <a:rPr lang="nl-NL" sz="1700"/>
              <a:t>Bijv. duurzaam gevangen vis of een kip een ‘beter leven’ heeft gehad en of er sprake is van eerlijke handel (fair trade). </a:t>
            </a:r>
          </a:p>
          <a:p>
            <a:pPr lvl="1"/>
            <a:endParaRPr lang="nl-NL" sz="1700"/>
          </a:p>
          <a:p>
            <a:r>
              <a:rPr lang="nl-NL" sz="1700"/>
              <a:t>Een onafhankelijke partij keurt of een keurmerk voldoet aan de specifieke eisen. Wanneer dit zo is, komt het keurmerk op de verpakking te staan.</a:t>
            </a:r>
          </a:p>
          <a:p>
            <a:endParaRPr lang="nl-NL" sz="1700"/>
          </a:p>
        </p:txBody>
      </p:sp>
    </p:spTree>
    <p:extLst>
      <p:ext uri="{BB962C8B-B14F-4D97-AF65-F5344CB8AC3E}">
        <p14:creationId xmlns:p14="http://schemas.microsoft.com/office/powerpoint/2010/main" val="28827835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p:cNvSpPr>
            <a:spLocks noGrp="1"/>
          </p:cNvSpPr>
          <p:nvPr>
            <p:ph type="title"/>
          </p:nvPr>
        </p:nvSpPr>
        <p:spPr>
          <a:xfrm>
            <a:off x="808638" y="386930"/>
            <a:ext cx="9236700" cy="1188950"/>
          </a:xfrm>
        </p:spPr>
        <p:txBody>
          <a:bodyPr anchor="b">
            <a:normAutofit/>
          </a:bodyPr>
          <a:lstStyle/>
          <a:p>
            <a:r>
              <a:rPr lang="nl-NL" sz="4200"/>
              <a:t>Wanneer is een keurmerk een keurmerk?  </a:t>
            </a:r>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jdelijke aanduiding voor inhoud 2"/>
          <p:cNvSpPr>
            <a:spLocks noGrp="1"/>
          </p:cNvSpPr>
          <p:nvPr>
            <p:ph idx="1"/>
          </p:nvPr>
        </p:nvSpPr>
        <p:spPr>
          <a:xfrm>
            <a:off x="793660" y="2599509"/>
            <a:ext cx="10143668" cy="3435531"/>
          </a:xfrm>
        </p:spPr>
        <p:txBody>
          <a:bodyPr anchor="ctr">
            <a:normAutofit/>
          </a:bodyPr>
          <a:lstStyle/>
          <a:p>
            <a:r>
              <a:rPr lang="nl-NL" sz="2400"/>
              <a:t>De afgelopen jaren zijn er steeds meer keurmerken bijgekomen. </a:t>
            </a:r>
          </a:p>
          <a:p>
            <a:r>
              <a:rPr lang="nl-NL" sz="2400"/>
              <a:t>Fabrikanten plaatsen ook steeds vaker een eigen duurzaamheidslogo op hun producten. Daardoor is het niet altijd meer duidelijk wat de meest duurzame keuze is.</a:t>
            </a:r>
          </a:p>
          <a:p>
            <a:pPr marL="0" indent="0">
              <a:buNone/>
            </a:pPr>
            <a:endParaRPr lang="nl-NL" sz="2400"/>
          </a:p>
          <a:p>
            <a:pPr marL="0" indent="0">
              <a:buNone/>
            </a:pPr>
            <a:r>
              <a:rPr lang="nl-NL" sz="2400"/>
              <a:t>Keurmerken zijn naast een handig hulpmiddel een goede manier om fabrikanten te stimuleren gezondere en duurzamere producten te ontwikkelen. </a:t>
            </a:r>
          </a:p>
        </p:txBody>
      </p:sp>
    </p:spTree>
    <p:extLst>
      <p:ext uri="{BB962C8B-B14F-4D97-AF65-F5344CB8AC3E}">
        <p14:creationId xmlns:p14="http://schemas.microsoft.com/office/powerpoint/2010/main" val="21783876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1" name="Rectangle 10">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p:cNvSpPr>
            <a:spLocks noGrp="1"/>
          </p:cNvSpPr>
          <p:nvPr>
            <p:ph type="title"/>
          </p:nvPr>
        </p:nvSpPr>
        <p:spPr>
          <a:xfrm>
            <a:off x="1043631" y="809898"/>
            <a:ext cx="9942716" cy="1554480"/>
          </a:xfrm>
        </p:spPr>
        <p:txBody>
          <a:bodyPr anchor="ctr">
            <a:normAutofit/>
          </a:bodyPr>
          <a:lstStyle/>
          <a:p>
            <a:r>
              <a:rPr lang="nl-NL" sz="4800"/>
              <a:t>Hoeveel keurmerken zijn er?</a:t>
            </a:r>
          </a:p>
        </p:txBody>
      </p:sp>
      <p:sp>
        <p:nvSpPr>
          <p:cNvPr id="3" name="Tijdelijke aanduiding voor inhoud 2"/>
          <p:cNvSpPr>
            <a:spLocks noGrp="1"/>
          </p:cNvSpPr>
          <p:nvPr>
            <p:ph idx="1"/>
          </p:nvPr>
        </p:nvSpPr>
        <p:spPr>
          <a:xfrm>
            <a:off x="1045028" y="3017522"/>
            <a:ext cx="9941319" cy="3124658"/>
          </a:xfrm>
        </p:spPr>
        <p:txBody>
          <a:bodyPr anchor="ctr">
            <a:normAutofit/>
          </a:bodyPr>
          <a:lstStyle/>
          <a:p>
            <a:pPr marL="342900" lvl="1" indent="-342900">
              <a:spcBef>
                <a:spcPts val="1000"/>
              </a:spcBef>
            </a:pPr>
            <a:r>
              <a:rPr lang="nl-NL" sz="1700"/>
              <a:t>Inmiddels zijn er meer dan 100 duurzaamheidskeurmerken, merkjes en logo’s voor voeding in omloop. </a:t>
            </a:r>
          </a:p>
          <a:p>
            <a:pPr marL="342900" lvl="1" indent="-342900">
              <a:spcBef>
                <a:spcPts val="1000"/>
              </a:spcBef>
            </a:pPr>
            <a:r>
              <a:rPr lang="nl-NL" sz="1700"/>
              <a:t>Milieu Centraal heeft samen met het Voedingscentrum en andere experts de keurmerken opnieuw beoordeeld. </a:t>
            </a:r>
          </a:p>
          <a:p>
            <a:pPr marL="342900" lvl="1" indent="-342900">
              <a:spcBef>
                <a:spcPts val="1000"/>
              </a:spcBef>
            </a:pPr>
            <a:r>
              <a:rPr lang="nl-NL" sz="1700"/>
              <a:t>Bij de beoordeling is vooral gekeken naar de duurzaamheidswinst (hoe hoog zijn de duurzaamheidseisen), transparantie en betrouwbaarheid. </a:t>
            </a:r>
          </a:p>
          <a:p>
            <a:pPr marL="800100" lvl="2" indent="-342900">
              <a:spcBef>
                <a:spcPts val="1000"/>
              </a:spcBef>
            </a:pPr>
            <a:r>
              <a:rPr lang="nl-NL" sz="1700"/>
              <a:t>Transparantie betekent dat informatie over het keurmerk makkelijk te vinden is en een goed beeld geeft waar het keurmerk over gaat en wat de eisen zijn. </a:t>
            </a:r>
          </a:p>
          <a:p>
            <a:pPr marL="800100" lvl="2" indent="-342900">
              <a:spcBef>
                <a:spcPts val="1000"/>
              </a:spcBef>
            </a:pPr>
            <a:r>
              <a:rPr lang="nl-NL" sz="1700"/>
              <a:t>Er is ook onderscheid gemaakt tussen onafhankelijke keurmerken en de eigen logo’s van fabrikanten.</a:t>
            </a:r>
            <a:br>
              <a:rPr lang="nl-NL" sz="1700"/>
            </a:br>
            <a:br>
              <a:rPr lang="nl-NL" sz="1700"/>
            </a:br>
            <a:endParaRPr lang="nl-NL" sz="1700"/>
          </a:p>
        </p:txBody>
      </p:sp>
      <p:cxnSp>
        <p:nvCxnSpPr>
          <p:cNvPr id="17" name="Straight Connector 16">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55872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8D31E1B-0407-4223-9642-0B642CBF57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062849"/>
            <a:ext cx="731521" cy="673460"/>
            <a:chOff x="3940602" y="308034"/>
            <a:chExt cx="2116791" cy="3428999"/>
          </a:xfrm>
          <a:solidFill>
            <a:schemeClr val="accent4"/>
          </a:solidFill>
        </p:grpSpPr>
        <p:sp>
          <p:nvSpPr>
            <p:cNvPr id="13" name="Rectangle 12">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7" name="Rectangle 16">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 y="656150"/>
            <a:ext cx="5672667" cy="14315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A0CB1906-1B86-914A-BC32-32AC739AD670}"/>
              </a:ext>
            </a:extLst>
          </p:cNvPr>
          <p:cNvSpPr>
            <a:spLocks noGrp="1"/>
          </p:cNvSpPr>
          <p:nvPr>
            <p:ph type="title"/>
          </p:nvPr>
        </p:nvSpPr>
        <p:spPr>
          <a:xfrm>
            <a:off x="1043631" y="873940"/>
            <a:ext cx="5052369" cy="1035781"/>
          </a:xfrm>
        </p:spPr>
        <p:txBody>
          <a:bodyPr anchor="ctr">
            <a:normAutofit/>
          </a:bodyPr>
          <a:lstStyle/>
          <a:p>
            <a:r>
              <a:rPr lang="nl-NL" sz="3600"/>
              <a:t>Orde in de chaos</a:t>
            </a:r>
          </a:p>
        </p:txBody>
      </p:sp>
      <p:sp>
        <p:nvSpPr>
          <p:cNvPr id="3" name="Tijdelijke aanduiding voor inhoud 2">
            <a:extLst>
              <a:ext uri="{FF2B5EF4-FFF2-40B4-BE49-F238E27FC236}">
                <a16:creationId xmlns:a16="http://schemas.microsoft.com/office/drawing/2014/main" id="{14C19FE0-F4B1-0845-9CD0-BE3E63CC85AF}"/>
              </a:ext>
            </a:extLst>
          </p:cNvPr>
          <p:cNvSpPr>
            <a:spLocks noGrp="1"/>
          </p:cNvSpPr>
          <p:nvPr>
            <p:ph idx="1"/>
          </p:nvPr>
        </p:nvSpPr>
        <p:spPr>
          <a:xfrm>
            <a:off x="1045029" y="2524721"/>
            <a:ext cx="4991629" cy="3677123"/>
          </a:xfrm>
        </p:spPr>
        <p:txBody>
          <a:bodyPr anchor="ctr">
            <a:normAutofit/>
          </a:bodyPr>
          <a:lstStyle/>
          <a:p>
            <a:r>
              <a:rPr lang="nl-NL" sz="1800" b="1" i="1"/>
              <a:t>Milieu Centraal</a:t>
            </a:r>
            <a:r>
              <a:rPr lang="nl-NL" sz="1800" i="1"/>
              <a:t> heeft een ordening gemaakt van alle logo’s en keurmerken die je in de supermarkt op voedingsproducten kan vinden. Daar zijn tien topkeurmerken uitgerold: keurmerken die betrouwbaar zijn, goed gecontroleerd worden en strenge eisen stellen op milieu, eerlijke handel en dierenwelzijn. Met deze top 10 is het een stuk makkelijker om bewust boodschappen te doen. Topkeurmerken zijn streng, helder en worden goed gecontroleerd.</a:t>
            </a:r>
          </a:p>
          <a:p>
            <a:r>
              <a:rPr lang="nl-NL" sz="1800">
                <a:hlinkClick r:id="rId2"/>
              </a:rPr>
              <a:t>https://keurmerkenwijzer.nl</a:t>
            </a:r>
            <a:r>
              <a:rPr lang="nl-NL" sz="1800"/>
              <a:t> of de app</a:t>
            </a:r>
          </a:p>
          <a:p>
            <a:endParaRPr lang="nl-NL" sz="1800"/>
          </a:p>
        </p:txBody>
      </p:sp>
      <p:sp>
        <p:nvSpPr>
          <p:cNvPr id="19" name="Rectangle 18">
            <a:extLst>
              <a:ext uri="{FF2B5EF4-FFF2-40B4-BE49-F238E27FC236}">
                <a16:creationId xmlns:a16="http://schemas.microsoft.com/office/drawing/2014/main" id="{70E96339-907C-46C3-99AC-31179B6F0E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16299" y="608401"/>
            <a:ext cx="4637502" cy="5593443"/>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Afbeelding 4">
            <a:extLst>
              <a:ext uri="{FF2B5EF4-FFF2-40B4-BE49-F238E27FC236}">
                <a16:creationId xmlns:a16="http://schemas.microsoft.com/office/drawing/2014/main" id="{03EB5746-825F-0A47-B00E-B0B28E56CE4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30493" y="1537325"/>
            <a:ext cx="4223252" cy="3843633"/>
          </a:xfrm>
          <a:prstGeom prst="rect">
            <a:avLst/>
          </a:prstGeom>
        </p:spPr>
      </p:pic>
      <p:cxnSp>
        <p:nvCxnSpPr>
          <p:cNvPr id="21" name="Straight Connector 20">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92240"/>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015772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47942995-B07F-4636-9A06-C6A104B260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19DA8853-BE06-9E46-B257-F399804AF0E5}"/>
              </a:ext>
            </a:extLst>
          </p:cNvPr>
          <p:cNvSpPr>
            <a:spLocks noGrp="1"/>
          </p:cNvSpPr>
          <p:nvPr>
            <p:ph type="title"/>
          </p:nvPr>
        </p:nvSpPr>
        <p:spPr>
          <a:xfrm>
            <a:off x="1113810" y="2960716"/>
            <a:ext cx="4036334" cy="2387600"/>
          </a:xfrm>
        </p:spPr>
        <p:txBody>
          <a:bodyPr vert="horz" lIns="91440" tIns="45720" rIns="91440" bIns="45720" rtlCol="0" anchor="t">
            <a:normAutofit/>
          </a:bodyPr>
          <a:lstStyle/>
          <a:p>
            <a:r>
              <a:rPr lang="en-US" sz="5400" kern="1200">
                <a:solidFill>
                  <a:schemeClr val="tx1"/>
                </a:solidFill>
                <a:latin typeface="+mj-lt"/>
                <a:ea typeface="+mj-ea"/>
                <a:cs typeface="+mj-cs"/>
              </a:rPr>
              <a:t>Top 10 keurmerken</a:t>
            </a:r>
          </a:p>
        </p:txBody>
      </p:sp>
      <p:grpSp>
        <p:nvGrpSpPr>
          <p:cNvPr id="12" name="Group 11">
            <a:extLst>
              <a:ext uri="{FF2B5EF4-FFF2-40B4-BE49-F238E27FC236}">
                <a16:creationId xmlns:a16="http://schemas.microsoft.com/office/drawing/2014/main" id="{032D8612-31EB-44CF-A1D0-14FD4C7054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2984992"/>
            <a:ext cx="731521" cy="673460"/>
            <a:chOff x="3940602" y="308034"/>
            <a:chExt cx="2116791" cy="3428999"/>
          </a:xfrm>
          <a:solidFill>
            <a:schemeClr val="accent4"/>
          </a:solidFill>
        </p:grpSpPr>
        <p:sp>
          <p:nvSpPr>
            <p:cNvPr id="13" name="Rectangle 12">
              <a:extLst>
                <a:ext uri="{FF2B5EF4-FFF2-40B4-BE49-F238E27FC236}">
                  <a16:creationId xmlns:a16="http://schemas.microsoft.com/office/drawing/2014/main" id="{F19A4A0F-1B59-4DB0-9764-D10936E987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7" name="Rectangle 16">
            <a:extLst>
              <a:ext uri="{FF2B5EF4-FFF2-40B4-BE49-F238E27FC236}">
                <a16:creationId xmlns:a16="http://schemas.microsoft.com/office/drawing/2014/main" id="{B81933D1-5615-42C7-9C0B-4EB7105CCE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391886"/>
            <a:ext cx="6009366" cy="6017078"/>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Tijdelijke aanduiding voor inhoud 4">
            <a:extLst>
              <a:ext uri="{FF2B5EF4-FFF2-40B4-BE49-F238E27FC236}">
                <a16:creationId xmlns:a16="http://schemas.microsoft.com/office/drawing/2014/main" id="{F45BE94E-93B9-1E4B-91B7-48BD5B79CFD1}"/>
              </a:ext>
            </a:extLst>
          </p:cNvPr>
          <p:cNvPicPr>
            <a:picLocks noGrp="1" noChangeAspect="1"/>
          </p:cNvPicPr>
          <p:nvPr>
            <p:ph idx="1"/>
          </p:nvPr>
        </p:nvPicPr>
        <p:blipFill rotWithShape="1">
          <a:blip r:embed="rId3">
            <a:extLst>
              <a:ext uri="{28A0092B-C50C-407E-A947-70E740481C1C}">
                <a14:useLocalDpi xmlns:a14="http://schemas.microsoft.com/office/drawing/2010/main" val="0"/>
              </a:ext>
            </a:extLst>
          </a:blip>
          <a:srcRect r="4035" b="3"/>
          <a:stretch/>
        </p:blipFill>
        <p:spPr>
          <a:xfrm>
            <a:off x="5922492" y="666751"/>
            <a:ext cx="5536001" cy="5465745"/>
          </a:xfrm>
          <a:prstGeom prst="rect">
            <a:avLst/>
          </a:prstGeom>
        </p:spPr>
      </p:pic>
    </p:spTree>
    <p:extLst>
      <p:ext uri="{BB962C8B-B14F-4D97-AF65-F5344CB8AC3E}">
        <p14:creationId xmlns:p14="http://schemas.microsoft.com/office/powerpoint/2010/main" val="34886585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Afbeelding 14">
            <a:extLst>
              <a:ext uri="{FF2B5EF4-FFF2-40B4-BE49-F238E27FC236}">
                <a16:creationId xmlns:a16="http://schemas.microsoft.com/office/drawing/2014/main" id="{690D7C9D-FE63-D94C-998B-1F65DCA0E67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4615" y="3591190"/>
            <a:ext cx="877208" cy="877208"/>
          </a:xfrm>
          <a:prstGeom prst="rect">
            <a:avLst/>
          </a:prstGeom>
        </p:spPr>
      </p:pic>
      <p:sp>
        <p:nvSpPr>
          <p:cNvPr id="2" name="Titel 1"/>
          <p:cNvSpPr>
            <a:spLocks noGrp="1"/>
          </p:cNvSpPr>
          <p:nvPr>
            <p:ph type="title"/>
          </p:nvPr>
        </p:nvSpPr>
        <p:spPr/>
        <p:txBody>
          <a:bodyPr>
            <a:normAutofit/>
          </a:bodyPr>
          <a:lstStyle/>
          <a:p>
            <a:r>
              <a:rPr lang="nl-NL" dirty="0"/>
              <a:t>Best gescoorde keurmerken </a:t>
            </a:r>
            <a:r>
              <a:rPr lang="nl-NL" sz="2200" dirty="0"/>
              <a:t>(</a:t>
            </a:r>
            <a:r>
              <a:rPr lang="nl-NL" sz="2200" dirty="0" err="1"/>
              <a:t>https</a:t>
            </a:r>
            <a:r>
              <a:rPr lang="nl-NL" sz="2200" dirty="0"/>
              <a:t>://</a:t>
            </a:r>
            <a:r>
              <a:rPr lang="nl-NL" sz="2200" dirty="0" err="1"/>
              <a:t>www.voedingscentrum.nl</a:t>
            </a:r>
            <a:r>
              <a:rPr lang="nl-NL" sz="2200" dirty="0"/>
              <a:t>/encyclopedie/on-</a:t>
            </a:r>
            <a:r>
              <a:rPr lang="nl-NL" sz="2200" dirty="0" err="1"/>
              <a:t>the</a:t>
            </a:r>
            <a:r>
              <a:rPr lang="nl-NL" sz="2200" dirty="0"/>
              <a:t>-way-</a:t>
            </a:r>
            <a:r>
              <a:rPr lang="nl-NL" sz="2200" dirty="0" err="1"/>
              <a:t>to</a:t>
            </a:r>
            <a:r>
              <a:rPr lang="nl-NL" sz="2200" dirty="0"/>
              <a:t>-</a:t>
            </a:r>
            <a:r>
              <a:rPr lang="nl-NL" sz="2200" dirty="0" err="1"/>
              <a:t>planetproof.aspx</a:t>
            </a:r>
            <a:r>
              <a:rPr lang="nl-NL" dirty="0"/>
              <a:t>)</a:t>
            </a:r>
          </a:p>
        </p:txBody>
      </p:sp>
      <p:sp>
        <p:nvSpPr>
          <p:cNvPr id="3" name="Tijdelijke aanduiding voor inhoud 2"/>
          <p:cNvSpPr>
            <a:spLocks noGrp="1"/>
          </p:cNvSpPr>
          <p:nvPr>
            <p:ph idx="1"/>
          </p:nvPr>
        </p:nvSpPr>
        <p:spPr>
          <a:xfrm>
            <a:off x="838200" y="1553063"/>
            <a:ext cx="5852746" cy="4351338"/>
          </a:xfrm>
        </p:spPr>
        <p:txBody>
          <a:bodyPr>
            <a:normAutofit/>
          </a:bodyPr>
          <a:lstStyle/>
          <a:p>
            <a:pPr marL="457200" indent="-457200">
              <a:buFont typeface="+mj-lt"/>
              <a:buAutoNum type="arabicPeriod"/>
            </a:pPr>
            <a:r>
              <a:rPr lang="nl-NL" sz="2000" dirty="0"/>
              <a:t>ASC</a:t>
            </a:r>
          </a:p>
          <a:p>
            <a:pPr marL="457200" indent="-457200">
              <a:buFont typeface="+mj-lt"/>
              <a:buAutoNum type="arabicPeriod"/>
            </a:pPr>
            <a:r>
              <a:rPr lang="nl-NL" sz="2000" dirty="0"/>
              <a:t>Beter Leven keurmerk (2 en 3 sterren)</a:t>
            </a:r>
          </a:p>
          <a:p>
            <a:pPr marL="457200" indent="-457200">
              <a:buFont typeface="+mj-lt"/>
              <a:buAutoNum type="arabicPeriod"/>
            </a:pPr>
            <a:r>
              <a:rPr lang="nl-NL" sz="2000" dirty="0"/>
              <a:t>Demeter (biologisch) </a:t>
            </a:r>
          </a:p>
          <a:p>
            <a:pPr marL="457200" indent="-457200">
              <a:buFont typeface="+mj-lt"/>
              <a:buAutoNum type="arabicPeriod"/>
            </a:pPr>
            <a:r>
              <a:rPr lang="nl-NL" sz="2000" dirty="0"/>
              <a:t>EKO</a:t>
            </a:r>
          </a:p>
          <a:p>
            <a:pPr marL="457200" indent="-457200">
              <a:buFont typeface="+mj-lt"/>
              <a:buAutoNum type="arabicPeriod"/>
            </a:pPr>
            <a:r>
              <a:rPr lang="nl-NL" sz="2000" dirty="0"/>
              <a:t>Europees keurmerk voor biologische landbouw</a:t>
            </a:r>
          </a:p>
          <a:p>
            <a:pPr marL="457200" indent="-457200">
              <a:buFont typeface="+mj-lt"/>
              <a:buAutoNum type="arabicPeriod"/>
            </a:pPr>
            <a:r>
              <a:rPr lang="nl-NL" sz="2000" dirty="0" err="1"/>
              <a:t>Fairtrade</a:t>
            </a:r>
            <a:r>
              <a:rPr lang="nl-NL" sz="2000" dirty="0"/>
              <a:t>/Max Havelaar</a:t>
            </a:r>
          </a:p>
          <a:p>
            <a:pPr marL="457200" indent="-457200">
              <a:buFont typeface="+mj-lt"/>
              <a:buAutoNum type="arabicPeriod"/>
            </a:pPr>
            <a:r>
              <a:rPr lang="nl-NL" sz="2000" dirty="0" err="1"/>
              <a:t>Planet</a:t>
            </a:r>
            <a:r>
              <a:rPr lang="nl-NL" sz="2000" dirty="0"/>
              <a:t> </a:t>
            </a:r>
            <a:r>
              <a:rPr lang="nl-NL" sz="2000" dirty="0" err="1"/>
              <a:t>proof</a:t>
            </a:r>
            <a:endParaRPr lang="nl-NL" sz="2000" dirty="0"/>
          </a:p>
          <a:p>
            <a:pPr marL="457200" indent="-457200">
              <a:buFont typeface="+mj-lt"/>
              <a:buAutoNum type="arabicPeriod"/>
            </a:pPr>
            <a:r>
              <a:rPr lang="nl-NL" sz="2000" dirty="0"/>
              <a:t>MSC</a:t>
            </a:r>
          </a:p>
          <a:p>
            <a:pPr marL="457200" indent="-457200">
              <a:buFont typeface="+mj-lt"/>
              <a:buAutoNum type="arabicPeriod"/>
            </a:pPr>
            <a:r>
              <a:rPr lang="nl-NL" sz="2000" dirty="0"/>
              <a:t>Rainforest Alliance</a:t>
            </a:r>
          </a:p>
          <a:p>
            <a:pPr marL="457200" indent="-457200">
              <a:buFont typeface="+mj-lt"/>
              <a:buAutoNum type="arabicPeriod"/>
            </a:pPr>
            <a:r>
              <a:rPr lang="nl-NL" sz="2000" dirty="0"/>
              <a:t>UTZ</a:t>
            </a:r>
          </a:p>
          <a:p>
            <a:endParaRPr lang="nl-NL" dirty="0"/>
          </a:p>
          <a:p>
            <a:endParaRPr lang="nl-NL" dirty="0"/>
          </a:p>
        </p:txBody>
      </p:sp>
      <p:pic>
        <p:nvPicPr>
          <p:cNvPr id="4" name="Afbeelding 3"/>
          <p:cNvPicPr>
            <a:picLocks noChangeAspect="1"/>
          </p:cNvPicPr>
          <p:nvPr/>
        </p:nvPicPr>
        <p:blipFill>
          <a:blip r:embed="rId3"/>
          <a:stretch>
            <a:fillRect/>
          </a:stretch>
        </p:blipFill>
        <p:spPr>
          <a:xfrm>
            <a:off x="2081623" y="1399878"/>
            <a:ext cx="1119509" cy="540971"/>
          </a:xfrm>
          <a:prstGeom prst="rect">
            <a:avLst/>
          </a:prstGeom>
        </p:spPr>
      </p:pic>
      <p:pic>
        <p:nvPicPr>
          <p:cNvPr id="5" name="Afbeelding 4"/>
          <p:cNvPicPr>
            <a:picLocks noChangeAspect="1"/>
          </p:cNvPicPr>
          <p:nvPr/>
        </p:nvPicPr>
        <p:blipFill>
          <a:blip r:embed="rId4"/>
          <a:stretch>
            <a:fillRect/>
          </a:stretch>
        </p:blipFill>
        <p:spPr>
          <a:xfrm>
            <a:off x="5564065" y="1823549"/>
            <a:ext cx="1063869" cy="543133"/>
          </a:xfrm>
          <a:prstGeom prst="rect">
            <a:avLst/>
          </a:prstGeom>
        </p:spPr>
      </p:pic>
      <p:pic>
        <p:nvPicPr>
          <p:cNvPr id="7" name="Afbeelding 6"/>
          <p:cNvPicPr>
            <a:picLocks noChangeAspect="1"/>
          </p:cNvPicPr>
          <p:nvPr/>
        </p:nvPicPr>
        <p:blipFill>
          <a:blip r:embed="rId5"/>
          <a:stretch>
            <a:fillRect/>
          </a:stretch>
        </p:blipFill>
        <p:spPr>
          <a:xfrm>
            <a:off x="3518613" y="2277757"/>
            <a:ext cx="564173" cy="564173"/>
          </a:xfrm>
          <a:prstGeom prst="rect">
            <a:avLst/>
          </a:prstGeom>
        </p:spPr>
      </p:pic>
      <p:pic>
        <p:nvPicPr>
          <p:cNvPr id="8" name="Afbeelding 7"/>
          <p:cNvPicPr>
            <a:picLocks noChangeAspect="1"/>
          </p:cNvPicPr>
          <p:nvPr/>
        </p:nvPicPr>
        <p:blipFill>
          <a:blip r:embed="rId6"/>
          <a:stretch>
            <a:fillRect/>
          </a:stretch>
        </p:blipFill>
        <p:spPr>
          <a:xfrm>
            <a:off x="3703830" y="2663885"/>
            <a:ext cx="525718" cy="525718"/>
          </a:xfrm>
          <a:prstGeom prst="rect">
            <a:avLst/>
          </a:prstGeom>
        </p:spPr>
      </p:pic>
      <p:pic>
        <p:nvPicPr>
          <p:cNvPr id="9" name="Afbeelding 8"/>
          <p:cNvPicPr>
            <a:picLocks noChangeAspect="1"/>
          </p:cNvPicPr>
          <p:nvPr/>
        </p:nvPicPr>
        <p:blipFill>
          <a:blip r:embed="rId7"/>
          <a:stretch>
            <a:fillRect/>
          </a:stretch>
        </p:blipFill>
        <p:spPr>
          <a:xfrm>
            <a:off x="6627934" y="2830833"/>
            <a:ext cx="1327594" cy="889488"/>
          </a:xfrm>
          <a:prstGeom prst="rect">
            <a:avLst/>
          </a:prstGeom>
        </p:spPr>
      </p:pic>
      <p:pic>
        <p:nvPicPr>
          <p:cNvPr id="10" name="Afbeelding 9"/>
          <p:cNvPicPr>
            <a:picLocks noChangeAspect="1"/>
          </p:cNvPicPr>
          <p:nvPr/>
        </p:nvPicPr>
        <p:blipFill>
          <a:blip r:embed="rId8"/>
          <a:stretch>
            <a:fillRect/>
          </a:stretch>
        </p:blipFill>
        <p:spPr>
          <a:xfrm>
            <a:off x="4186897" y="3429000"/>
            <a:ext cx="725321" cy="725321"/>
          </a:xfrm>
          <a:prstGeom prst="rect">
            <a:avLst/>
          </a:prstGeom>
        </p:spPr>
      </p:pic>
      <p:pic>
        <p:nvPicPr>
          <p:cNvPr id="12" name="Afbeelding 11"/>
          <p:cNvPicPr>
            <a:picLocks noChangeAspect="1"/>
          </p:cNvPicPr>
          <p:nvPr/>
        </p:nvPicPr>
        <p:blipFill>
          <a:blip r:embed="rId9"/>
          <a:stretch>
            <a:fillRect/>
          </a:stretch>
        </p:blipFill>
        <p:spPr>
          <a:xfrm>
            <a:off x="2031248" y="4321178"/>
            <a:ext cx="1169884" cy="447831"/>
          </a:xfrm>
          <a:prstGeom prst="rect">
            <a:avLst/>
          </a:prstGeom>
        </p:spPr>
      </p:pic>
      <p:pic>
        <p:nvPicPr>
          <p:cNvPr id="13" name="Afbeelding 12"/>
          <p:cNvPicPr>
            <a:picLocks noChangeAspect="1"/>
          </p:cNvPicPr>
          <p:nvPr/>
        </p:nvPicPr>
        <p:blipFill>
          <a:blip r:embed="rId10"/>
          <a:stretch>
            <a:fillRect/>
          </a:stretch>
        </p:blipFill>
        <p:spPr>
          <a:xfrm>
            <a:off x="3438238" y="4707795"/>
            <a:ext cx="597526" cy="597526"/>
          </a:xfrm>
          <a:prstGeom prst="rect">
            <a:avLst/>
          </a:prstGeom>
        </p:spPr>
      </p:pic>
      <p:pic>
        <p:nvPicPr>
          <p:cNvPr id="1028" name="Picture 4" descr="https://www.voedingscentrum.nl/Assets/Uploads/voedingscentrum/Images/Consumenten/Encyclopedie/T-Z/UTZ.jpg"/>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1936642" y="5091227"/>
            <a:ext cx="1517831" cy="6591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2090785"/>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1FADF7D1B988245B1414887988CB676" ma:contentTypeVersion="9" ma:contentTypeDescription="Een nieuw document maken." ma:contentTypeScope="" ma:versionID="4848ebaa4e836c3be57deec15ce39f33">
  <xsd:schema xmlns:xsd="http://www.w3.org/2001/XMLSchema" xmlns:xs="http://www.w3.org/2001/XMLSchema" xmlns:p="http://schemas.microsoft.com/office/2006/metadata/properties" xmlns:ns2="04a8cfdc-dc7c-4728-8468-1752323b6dce" xmlns:ns3="3921ce65-eed1-45a3-b20b-ae41900079f8" targetNamespace="http://schemas.microsoft.com/office/2006/metadata/properties" ma:root="true" ma:fieldsID="f24127dfc2fb192efb19e72be981d9f3" ns2:_="" ns3:_="">
    <xsd:import namespace="04a8cfdc-dc7c-4728-8468-1752323b6dce"/>
    <xsd:import namespace="3921ce65-eed1-45a3-b20b-ae41900079f8"/>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4a8cfdc-dc7c-4728-8468-1752323b6dc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921ce65-eed1-45a3-b20b-ae41900079f8" elementFormDefault="qualified">
    <xsd:import namespace="http://schemas.microsoft.com/office/2006/documentManagement/types"/>
    <xsd:import namespace="http://schemas.microsoft.com/office/infopath/2007/PartnerControls"/>
    <xsd:element name="SharedWithUsers" ma:index="15"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4591F0C-C797-43EC-ABBF-ACBF18C67A75}">
  <ds:schemaRefs>
    <ds:schemaRef ds:uri="http://purl.org/dc/terms/"/>
    <ds:schemaRef ds:uri="http://schemas.microsoft.com/office/2006/metadata/properties"/>
    <ds:schemaRef ds:uri="http://www.w3.org/XML/1998/namespace"/>
    <ds:schemaRef ds:uri="04a8cfdc-dc7c-4728-8468-1752323b6dce"/>
    <ds:schemaRef ds:uri="http://schemas.microsoft.com/office/2006/documentManagement/types"/>
    <ds:schemaRef ds:uri="http://schemas.openxmlformats.org/package/2006/metadata/core-properties"/>
    <ds:schemaRef ds:uri="http://purl.org/dc/elements/1.1/"/>
    <ds:schemaRef ds:uri="http://purl.org/dc/dcmitype/"/>
    <ds:schemaRef ds:uri="http://schemas.microsoft.com/office/infopath/2007/PartnerControls"/>
  </ds:schemaRefs>
</ds:datastoreItem>
</file>

<file path=customXml/itemProps2.xml><?xml version="1.0" encoding="utf-8"?>
<ds:datastoreItem xmlns:ds="http://schemas.openxmlformats.org/officeDocument/2006/customXml" ds:itemID="{905424F9-0A94-4E03-86A1-E77266A0207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4a8cfdc-dc7c-4728-8468-1752323b6dce"/>
    <ds:schemaRef ds:uri="3921ce65-eed1-45a3-b20b-ae41900079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BDF58C2-FE95-458D-A451-39BF0537A0B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134</TotalTime>
  <Words>434</Words>
  <Application>Microsoft Macintosh PowerPoint</Application>
  <PresentationFormat>Breedbeeld</PresentationFormat>
  <Paragraphs>46</Paragraphs>
  <Slides>8</Slides>
  <Notes>4</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Calibri Light</vt:lpstr>
      <vt:lpstr>Kantoorthema</vt:lpstr>
      <vt:lpstr>Keurmerken</vt:lpstr>
      <vt:lpstr>Leerdoelen</vt:lpstr>
      <vt:lpstr>Wat zijn keurmerken?</vt:lpstr>
      <vt:lpstr>Wanneer is een keurmerk een keurmerk?  </vt:lpstr>
      <vt:lpstr>Hoeveel keurmerken zijn er?</vt:lpstr>
      <vt:lpstr>Orde in de chaos</vt:lpstr>
      <vt:lpstr>Top 10 keurmerken</vt:lpstr>
      <vt:lpstr>Best gescoorde keurmerken (https://www.voedingscentrum.nl/encyclopedie/on-the-way-to-planetproof.aspx)</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Keurmerken</dc:title>
  <dc:creator>Mariska de Rouw</dc:creator>
  <cp:lastModifiedBy>Mariska de Rouw</cp:lastModifiedBy>
  <cp:revision>8</cp:revision>
  <dcterms:created xsi:type="dcterms:W3CDTF">2021-01-06T07:25:30Z</dcterms:created>
  <dcterms:modified xsi:type="dcterms:W3CDTF">2022-01-26T09:38:16Z</dcterms:modified>
</cp:coreProperties>
</file>